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5" r:id="rId2"/>
    <p:sldId id="292" r:id="rId3"/>
    <p:sldId id="306" r:id="rId4"/>
    <p:sldId id="284" r:id="rId5"/>
    <p:sldId id="307" r:id="rId6"/>
    <p:sldId id="308" r:id="rId7"/>
    <p:sldId id="309" r:id="rId8"/>
    <p:sldId id="310" r:id="rId9"/>
    <p:sldId id="294" r:id="rId10"/>
    <p:sldId id="311" r:id="rId11"/>
    <p:sldId id="314" r:id="rId12"/>
    <p:sldId id="315" r:id="rId13"/>
    <p:sldId id="316" r:id="rId14"/>
    <p:sldId id="321" r:id="rId15"/>
    <p:sldId id="31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01B"/>
    <a:srgbClr val="1C1076"/>
    <a:srgbClr val="000066"/>
    <a:srgbClr val="000082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242B87-8362-4AE2-955D-A2E48D72F66A}" type="doc">
      <dgm:prSet loTypeId="urn:microsoft.com/office/officeart/2005/8/layout/hProcess9" loCatId="process" qsTypeId="urn:microsoft.com/office/officeart/2005/8/quickstyle/3d3" qsCatId="3D" csTypeId="urn:microsoft.com/office/officeart/2005/8/colors/accent1_2#1" csCatId="accent1" phldr="1"/>
      <dgm:spPr/>
    </dgm:pt>
    <dgm:pt modelId="{8A1394EE-53B5-4785-9F5C-E4379296177C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E2600E7-FE10-4F09-B86B-F0527CC8BBE9}" type="parTrans" cxnId="{4A1623E1-1B5F-4B0C-92B5-73DFE6D95684}">
      <dgm:prSet/>
      <dgm:spPr/>
      <dgm:t>
        <a:bodyPr/>
        <a:lstStyle/>
        <a:p>
          <a:endParaRPr lang="ru-RU"/>
        </a:p>
      </dgm:t>
    </dgm:pt>
    <dgm:pt modelId="{DFB264D6-1662-44E5-AD75-289F39926EE1}" type="sibTrans" cxnId="{4A1623E1-1B5F-4B0C-92B5-73DFE6D95684}">
      <dgm:prSet/>
      <dgm:spPr/>
      <dgm:t>
        <a:bodyPr/>
        <a:lstStyle/>
        <a:p>
          <a:endParaRPr lang="ru-RU"/>
        </a:p>
      </dgm:t>
    </dgm:pt>
    <dgm:pt modelId="{FC824D71-08E5-4208-9A4D-FD8248DAFF21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1FCAE27-3686-435B-A54F-A48E4DA8C1D0}" type="parTrans" cxnId="{9C584C61-F566-4E00-8BA2-0DC1F343852A}">
      <dgm:prSet/>
      <dgm:spPr/>
      <dgm:t>
        <a:bodyPr/>
        <a:lstStyle/>
        <a:p>
          <a:endParaRPr lang="ru-RU"/>
        </a:p>
      </dgm:t>
    </dgm:pt>
    <dgm:pt modelId="{0D3B0F5A-4DF0-4D6B-A922-907762AEC264}" type="sibTrans" cxnId="{9C584C61-F566-4E00-8BA2-0DC1F343852A}">
      <dgm:prSet/>
      <dgm:spPr/>
      <dgm:t>
        <a:bodyPr/>
        <a:lstStyle/>
        <a:p>
          <a:endParaRPr lang="ru-RU"/>
        </a:p>
      </dgm:t>
    </dgm:pt>
    <dgm:pt modelId="{8CE754FE-D0C7-4C75-ACEA-3826F79401F3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3D3094E-E7DC-401C-A2EA-E076EA5BAC7B}" type="parTrans" cxnId="{E55AB033-CDF5-4428-BDF0-38597025AB36}">
      <dgm:prSet/>
      <dgm:spPr/>
      <dgm:t>
        <a:bodyPr/>
        <a:lstStyle/>
        <a:p>
          <a:endParaRPr lang="ru-RU"/>
        </a:p>
      </dgm:t>
    </dgm:pt>
    <dgm:pt modelId="{87418BBD-9283-4BED-AA55-6D2CF1259CD9}" type="sibTrans" cxnId="{E55AB033-CDF5-4428-BDF0-38597025AB36}">
      <dgm:prSet/>
      <dgm:spPr/>
      <dgm:t>
        <a:bodyPr/>
        <a:lstStyle/>
        <a:p>
          <a:endParaRPr lang="ru-RU"/>
        </a:p>
      </dgm:t>
    </dgm:pt>
    <dgm:pt modelId="{AFB2D546-0629-4381-A55B-C92BEF1FF752}" type="pres">
      <dgm:prSet presAssocID="{77242B87-8362-4AE2-955D-A2E48D72F66A}" presName="CompostProcess" presStyleCnt="0">
        <dgm:presLayoutVars>
          <dgm:dir/>
          <dgm:resizeHandles val="exact"/>
        </dgm:presLayoutVars>
      </dgm:prSet>
      <dgm:spPr/>
    </dgm:pt>
    <dgm:pt modelId="{6EEDE29B-0C1B-4A30-8C2F-C5A4B16C7F3E}" type="pres">
      <dgm:prSet presAssocID="{77242B87-8362-4AE2-955D-A2E48D72F66A}" presName="arrow" presStyleLbl="bgShp" presStyleIdx="0" presStyleCnt="1"/>
      <dgm:spPr/>
    </dgm:pt>
    <dgm:pt modelId="{CDEE52B7-FB33-443C-9817-955A7BDCD87E}" type="pres">
      <dgm:prSet presAssocID="{77242B87-8362-4AE2-955D-A2E48D72F66A}" presName="linearProcess" presStyleCnt="0"/>
      <dgm:spPr/>
    </dgm:pt>
    <dgm:pt modelId="{3F4DF61F-DBFE-4958-866B-83C1DE933A41}" type="pres">
      <dgm:prSet presAssocID="{8A1394EE-53B5-4785-9F5C-E4379296177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2C24A-2554-42B0-AB83-EDCC14FA780A}" type="pres">
      <dgm:prSet presAssocID="{DFB264D6-1662-44E5-AD75-289F39926EE1}" presName="sibTrans" presStyleCnt="0"/>
      <dgm:spPr/>
    </dgm:pt>
    <dgm:pt modelId="{54C9A9C1-8CB0-4B98-822F-D1BE56992CB7}" type="pres">
      <dgm:prSet presAssocID="{FC824D71-08E5-4208-9A4D-FD8248DAFF2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F3D1E-FB60-4A14-B9B7-C077164DE8FC}" type="pres">
      <dgm:prSet presAssocID="{0D3B0F5A-4DF0-4D6B-A922-907762AEC264}" presName="sibTrans" presStyleCnt="0"/>
      <dgm:spPr/>
    </dgm:pt>
    <dgm:pt modelId="{6F7DF111-3956-4519-A69B-A950B6C14E0D}" type="pres">
      <dgm:prSet presAssocID="{8CE754FE-D0C7-4C75-ACEA-3826F79401F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6210C4-4DE0-47B1-9027-9A76C0F8F287}" type="presOf" srcId="{8CE754FE-D0C7-4C75-ACEA-3826F79401F3}" destId="{6F7DF111-3956-4519-A69B-A950B6C14E0D}" srcOrd="0" destOrd="0" presId="urn:microsoft.com/office/officeart/2005/8/layout/hProcess9"/>
    <dgm:cxn modelId="{EB100337-2D88-47F2-8372-DB59E3CBE3FC}" type="presOf" srcId="{FC824D71-08E5-4208-9A4D-FD8248DAFF21}" destId="{54C9A9C1-8CB0-4B98-822F-D1BE56992CB7}" srcOrd="0" destOrd="0" presId="urn:microsoft.com/office/officeart/2005/8/layout/hProcess9"/>
    <dgm:cxn modelId="{5529675B-9721-43E4-955C-5249D7A6B8D9}" type="presOf" srcId="{77242B87-8362-4AE2-955D-A2E48D72F66A}" destId="{AFB2D546-0629-4381-A55B-C92BEF1FF752}" srcOrd="0" destOrd="0" presId="urn:microsoft.com/office/officeart/2005/8/layout/hProcess9"/>
    <dgm:cxn modelId="{E15EDD43-CD2E-4533-91D4-755C7AEDF6B1}" type="presOf" srcId="{8A1394EE-53B5-4785-9F5C-E4379296177C}" destId="{3F4DF61F-DBFE-4958-866B-83C1DE933A41}" srcOrd="0" destOrd="0" presId="urn:microsoft.com/office/officeart/2005/8/layout/hProcess9"/>
    <dgm:cxn modelId="{9C584C61-F566-4E00-8BA2-0DC1F343852A}" srcId="{77242B87-8362-4AE2-955D-A2E48D72F66A}" destId="{FC824D71-08E5-4208-9A4D-FD8248DAFF21}" srcOrd="1" destOrd="0" parTransId="{21FCAE27-3686-435B-A54F-A48E4DA8C1D0}" sibTransId="{0D3B0F5A-4DF0-4D6B-A922-907762AEC264}"/>
    <dgm:cxn modelId="{4A1623E1-1B5F-4B0C-92B5-73DFE6D95684}" srcId="{77242B87-8362-4AE2-955D-A2E48D72F66A}" destId="{8A1394EE-53B5-4785-9F5C-E4379296177C}" srcOrd="0" destOrd="0" parTransId="{5E2600E7-FE10-4F09-B86B-F0527CC8BBE9}" sibTransId="{DFB264D6-1662-44E5-AD75-289F39926EE1}"/>
    <dgm:cxn modelId="{E55AB033-CDF5-4428-BDF0-38597025AB36}" srcId="{77242B87-8362-4AE2-955D-A2E48D72F66A}" destId="{8CE754FE-D0C7-4C75-ACEA-3826F79401F3}" srcOrd="2" destOrd="0" parTransId="{73D3094E-E7DC-401C-A2EA-E076EA5BAC7B}" sibTransId="{87418BBD-9283-4BED-AA55-6D2CF1259CD9}"/>
    <dgm:cxn modelId="{7029EDE8-AF20-4E96-8B34-B0E4A16D161E}" type="presParOf" srcId="{AFB2D546-0629-4381-A55B-C92BEF1FF752}" destId="{6EEDE29B-0C1B-4A30-8C2F-C5A4B16C7F3E}" srcOrd="0" destOrd="0" presId="urn:microsoft.com/office/officeart/2005/8/layout/hProcess9"/>
    <dgm:cxn modelId="{008E54C3-CC4B-4861-AE6B-909923A6288F}" type="presParOf" srcId="{AFB2D546-0629-4381-A55B-C92BEF1FF752}" destId="{CDEE52B7-FB33-443C-9817-955A7BDCD87E}" srcOrd="1" destOrd="0" presId="urn:microsoft.com/office/officeart/2005/8/layout/hProcess9"/>
    <dgm:cxn modelId="{B1E6EDC4-1CAB-451F-A347-5FF1BD7CBEB8}" type="presParOf" srcId="{CDEE52B7-FB33-443C-9817-955A7BDCD87E}" destId="{3F4DF61F-DBFE-4958-866B-83C1DE933A41}" srcOrd="0" destOrd="0" presId="urn:microsoft.com/office/officeart/2005/8/layout/hProcess9"/>
    <dgm:cxn modelId="{A11E9580-F2DE-4EDB-A706-E6B198E44BA2}" type="presParOf" srcId="{CDEE52B7-FB33-443C-9817-955A7BDCD87E}" destId="{A6B2C24A-2554-42B0-AB83-EDCC14FA780A}" srcOrd="1" destOrd="0" presId="urn:microsoft.com/office/officeart/2005/8/layout/hProcess9"/>
    <dgm:cxn modelId="{EA19E762-CE65-4332-88A9-048FA456E985}" type="presParOf" srcId="{CDEE52B7-FB33-443C-9817-955A7BDCD87E}" destId="{54C9A9C1-8CB0-4B98-822F-D1BE56992CB7}" srcOrd="2" destOrd="0" presId="urn:microsoft.com/office/officeart/2005/8/layout/hProcess9"/>
    <dgm:cxn modelId="{20BA1125-ECB3-4EC4-B1F8-4A7F8F78E247}" type="presParOf" srcId="{CDEE52B7-FB33-443C-9817-955A7BDCD87E}" destId="{894F3D1E-FB60-4A14-B9B7-C077164DE8FC}" srcOrd="3" destOrd="0" presId="urn:microsoft.com/office/officeart/2005/8/layout/hProcess9"/>
    <dgm:cxn modelId="{436780D8-D0C0-4271-97DD-80F76D57BEB7}" type="presParOf" srcId="{CDEE52B7-FB33-443C-9817-955A7BDCD87E}" destId="{6F7DF111-3956-4519-A69B-A950B6C14E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C30389-EA92-4161-BB2E-EF991F968A59}" type="doc">
      <dgm:prSet loTypeId="urn:microsoft.com/office/officeart/2005/8/layout/gear1" loCatId="process" qsTypeId="urn:microsoft.com/office/officeart/2005/8/quickstyle/3d1" qsCatId="3D" csTypeId="urn:microsoft.com/office/officeart/2005/8/colors/accent1_2#2" csCatId="accent1" phldr="1"/>
      <dgm:spPr/>
    </dgm:pt>
    <dgm:pt modelId="{60CDF94E-5E93-4144-BC65-D33E95795F81}">
      <dgm:prSet phldrT="[Текст]" custT="1"/>
      <dgm:spPr>
        <a:solidFill>
          <a:schemeClr val="tx2">
            <a:lumMod val="75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dirty="0" err="1" smtClean="0"/>
            <a:t>Всеукраїнський</a:t>
          </a:r>
          <a:r>
            <a:rPr lang="ru-RU" sz="2000" b="1" dirty="0" smtClean="0"/>
            <a:t/>
          </a:r>
          <a:br>
            <a:rPr lang="ru-RU" sz="2000" b="1" dirty="0" smtClean="0"/>
          </a:br>
          <a:r>
            <a:rPr lang="ru-RU" sz="2000" b="1" dirty="0" smtClean="0"/>
            <a:t>Фонд «</a:t>
          </a:r>
          <a:r>
            <a:rPr lang="ru-RU" sz="2000" b="1" dirty="0" err="1" smtClean="0"/>
            <a:t>Крок</a:t>
          </a:r>
          <a:r>
            <a:rPr lang="ru-RU" sz="2000" b="1" dirty="0" smtClean="0"/>
            <a:t> за </a:t>
          </a:r>
          <a:r>
            <a:rPr lang="ru-RU" sz="2000" b="1" dirty="0" err="1" smtClean="0"/>
            <a:t>кроком</a:t>
          </a:r>
          <a:r>
            <a:rPr lang="ru-RU" sz="2000" dirty="0" smtClean="0"/>
            <a:t>»</a:t>
          </a:r>
          <a:endParaRPr lang="ru-RU" sz="2000" dirty="0"/>
        </a:p>
      </dgm:t>
    </dgm:pt>
    <dgm:pt modelId="{BA6FD14E-E7CB-479C-B796-99EB7FA50792}" type="parTrans" cxnId="{A9180BBA-6F51-403A-B124-1E1751057B15}">
      <dgm:prSet/>
      <dgm:spPr/>
      <dgm:t>
        <a:bodyPr/>
        <a:lstStyle/>
        <a:p>
          <a:endParaRPr lang="ru-RU"/>
        </a:p>
      </dgm:t>
    </dgm:pt>
    <dgm:pt modelId="{CF76ED59-E7EC-43DE-8350-2EF6488949A4}" type="sibTrans" cxnId="{A9180BBA-6F51-403A-B124-1E1751057B15}">
      <dgm:prSet/>
      <dgm:spPr>
        <a:noFill/>
      </dgm:spPr>
      <dgm:t>
        <a:bodyPr/>
        <a:lstStyle/>
        <a:p>
          <a:endParaRPr lang="ru-RU"/>
        </a:p>
      </dgm:t>
    </dgm:pt>
    <dgm:pt modelId="{E297B587-54CD-48D1-BC96-4A7D5E0896FA}">
      <dgm:prSet phldrT="[Текст]" custT="1"/>
      <dgm:spPr>
        <a:solidFill>
          <a:schemeClr val="tx2">
            <a:lumMod val="75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000" b="1" dirty="0" smtClean="0"/>
            <a:t>Тренери,</a:t>
          </a:r>
        </a:p>
        <a:p>
          <a:r>
            <a:rPr lang="uk-UA" sz="2000" dirty="0" smtClean="0"/>
            <a:t> </a:t>
          </a:r>
          <a:r>
            <a:rPr lang="uk-UA" sz="2000" b="1" dirty="0" smtClean="0"/>
            <a:t>координатори</a:t>
          </a:r>
          <a:endParaRPr lang="ru-RU" sz="2000" dirty="0"/>
        </a:p>
      </dgm:t>
    </dgm:pt>
    <dgm:pt modelId="{7ADE1672-3E97-4CBA-9097-39F9567C7D42}" type="parTrans" cxnId="{EE7E3800-C3EB-4AAB-ACD9-20986B0F9AFB}">
      <dgm:prSet/>
      <dgm:spPr/>
      <dgm:t>
        <a:bodyPr/>
        <a:lstStyle/>
        <a:p>
          <a:endParaRPr lang="ru-RU"/>
        </a:p>
      </dgm:t>
    </dgm:pt>
    <dgm:pt modelId="{5BF8EE13-64C2-48FF-B2D0-58C245353584}" type="sibTrans" cxnId="{EE7E3800-C3EB-4AAB-ACD9-20986B0F9AFB}">
      <dgm:prSet/>
      <dgm:spPr>
        <a:noFill/>
      </dgm:spPr>
      <dgm:t>
        <a:bodyPr/>
        <a:lstStyle/>
        <a:p>
          <a:endParaRPr lang="ru-RU"/>
        </a:p>
      </dgm:t>
    </dgm:pt>
    <dgm:pt modelId="{E4766C04-B60D-41F4-A1A8-A8A3CE8C1433}">
      <dgm:prSet phldrT="[Текст]" custT="1"/>
      <dgm:spPr>
        <a:solidFill>
          <a:schemeClr val="tx2">
            <a:lumMod val="75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000" b="1" dirty="0" smtClean="0"/>
            <a:t>Пілотні школи</a:t>
          </a:r>
        </a:p>
        <a:p>
          <a:r>
            <a:rPr lang="en-US" sz="2000" b="1" dirty="0" smtClean="0"/>
            <a:t> </a:t>
          </a:r>
          <a:r>
            <a:rPr lang="uk-UA" sz="2000" b="1" dirty="0" smtClean="0"/>
            <a:t>(21)</a:t>
          </a:r>
          <a:endParaRPr lang="ru-RU" sz="2000" dirty="0"/>
        </a:p>
      </dgm:t>
    </dgm:pt>
    <dgm:pt modelId="{954F150E-A1D6-43D6-B758-131754D99DD7}" type="parTrans" cxnId="{BCDA227A-09CE-4962-8CDF-72253A9AFBEC}">
      <dgm:prSet/>
      <dgm:spPr/>
      <dgm:t>
        <a:bodyPr/>
        <a:lstStyle/>
        <a:p>
          <a:endParaRPr lang="ru-RU"/>
        </a:p>
      </dgm:t>
    </dgm:pt>
    <dgm:pt modelId="{9FBAF225-1F97-4C13-834B-DEAAACC59C5B}" type="sibTrans" cxnId="{BCDA227A-09CE-4962-8CDF-72253A9AFBEC}">
      <dgm:prSet/>
      <dgm:spPr>
        <a:noFill/>
      </dgm:spPr>
      <dgm:t>
        <a:bodyPr/>
        <a:lstStyle/>
        <a:p>
          <a:endParaRPr lang="ru-RU" sz="2400"/>
        </a:p>
      </dgm:t>
    </dgm:pt>
    <dgm:pt modelId="{E7C91EB6-7313-4DAD-8CC9-5456E6707EB4}" type="pres">
      <dgm:prSet presAssocID="{DBC30389-EA92-4161-BB2E-EF991F968A5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52B741E-EDD1-4387-BA31-00369F1A5371}" type="pres">
      <dgm:prSet presAssocID="{60CDF94E-5E93-4144-BC65-D33E95795F81}" presName="gear1" presStyleLbl="node1" presStyleIdx="0" presStyleCnt="3" custScaleX="102394" custScaleY="86004" custLinFactNeighborX="-50964" custLinFactNeighborY="-964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6D1D6-1745-4148-9220-D138D309790A}" type="pres">
      <dgm:prSet presAssocID="{60CDF94E-5E93-4144-BC65-D33E95795F81}" presName="gear1srcNode" presStyleLbl="node1" presStyleIdx="0" presStyleCnt="3"/>
      <dgm:spPr/>
      <dgm:t>
        <a:bodyPr/>
        <a:lstStyle/>
        <a:p>
          <a:endParaRPr lang="ru-RU"/>
        </a:p>
      </dgm:t>
    </dgm:pt>
    <dgm:pt modelId="{A4C6F2EC-9B9C-445A-BF1B-570358E5A8C2}" type="pres">
      <dgm:prSet presAssocID="{60CDF94E-5E93-4144-BC65-D33E95795F81}" presName="gear1dstNode" presStyleLbl="node1" presStyleIdx="0" presStyleCnt="3"/>
      <dgm:spPr/>
      <dgm:t>
        <a:bodyPr/>
        <a:lstStyle/>
        <a:p>
          <a:endParaRPr lang="ru-RU"/>
        </a:p>
      </dgm:t>
    </dgm:pt>
    <dgm:pt modelId="{E2D3F0DD-35BC-4589-AC9A-D6A0EAF147B8}" type="pres">
      <dgm:prSet presAssocID="{E297B587-54CD-48D1-BC96-4A7D5E0896FA}" presName="gear2" presStyleLbl="node1" presStyleIdx="1" presStyleCnt="3" custScaleX="152887" custScaleY="109981" custLinFactNeighborX="-31718" custLinFactNeighborY="72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4EDD8-9922-4BE4-A0E9-3E4D2CAC5FF5}" type="pres">
      <dgm:prSet presAssocID="{E297B587-54CD-48D1-BC96-4A7D5E0896FA}" presName="gear2srcNode" presStyleLbl="node1" presStyleIdx="1" presStyleCnt="3"/>
      <dgm:spPr/>
      <dgm:t>
        <a:bodyPr/>
        <a:lstStyle/>
        <a:p>
          <a:endParaRPr lang="ru-RU"/>
        </a:p>
      </dgm:t>
    </dgm:pt>
    <dgm:pt modelId="{45937021-2989-4FA4-ADFA-0F309F6F70D0}" type="pres">
      <dgm:prSet presAssocID="{E297B587-54CD-48D1-BC96-4A7D5E0896FA}" presName="gear2dstNode" presStyleLbl="node1" presStyleIdx="1" presStyleCnt="3"/>
      <dgm:spPr/>
      <dgm:t>
        <a:bodyPr/>
        <a:lstStyle/>
        <a:p>
          <a:endParaRPr lang="ru-RU"/>
        </a:p>
      </dgm:t>
    </dgm:pt>
    <dgm:pt modelId="{AF618C47-8A3E-4FF1-85C7-B280AE8F128E}" type="pres">
      <dgm:prSet presAssocID="{E4766C04-B60D-41F4-A1A8-A8A3CE8C1433}" presName="gear3" presStyleLbl="node1" presStyleIdx="2" presStyleCnt="3" custScaleX="150053" custScaleY="127416" custLinFactNeighborX="36042" custLinFactNeighborY="64535"/>
      <dgm:spPr/>
      <dgm:t>
        <a:bodyPr/>
        <a:lstStyle/>
        <a:p>
          <a:endParaRPr lang="ru-RU"/>
        </a:p>
      </dgm:t>
    </dgm:pt>
    <dgm:pt modelId="{2CE5768B-409B-4A4E-A467-4306482CAE23}" type="pres">
      <dgm:prSet presAssocID="{E4766C04-B60D-41F4-A1A8-A8A3CE8C143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CFFF6-0E94-4066-8D94-6FA4D19DCBF0}" type="pres">
      <dgm:prSet presAssocID="{E4766C04-B60D-41F4-A1A8-A8A3CE8C1433}" presName="gear3srcNode" presStyleLbl="node1" presStyleIdx="2" presStyleCnt="3"/>
      <dgm:spPr/>
      <dgm:t>
        <a:bodyPr/>
        <a:lstStyle/>
        <a:p>
          <a:endParaRPr lang="ru-RU"/>
        </a:p>
      </dgm:t>
    </dgm:pt>
    <dgm:pt modelId="{0A8873DB-47A3-41BD-914F-ACE8DA17A761}" type="pres">
      <dgm:prSet presAssocID="{E4766C04-B60D-41F4-A1A8-A8A3CE8C1433}" presName="gear3dstNode" presStyleLbl="node1" presStyleIdx="2" presStyleCnt="3"/>
      <dgm:spPr/>
      <dgm:t>
        <a:bodyPr/>
        <a:lstStyle/>
        <a:p>
          <a:endParaRPr lang="ru-RU"/>
        </a:p>
      </dgm:t>
    </dgm:pt>
    <dgm:pt modelId="{CAEAF46A-4B1E-40C4-8285-A69852CFD458}" type="pres">
      <dgm:prSet presAssocID="{CF76ED59-E7EC-43DE-8350-2EF6488949A4}" presName="connector1" presStyleLbl="sibTrans2D1" presStyleIdx="0" presStyleCnt="3" custLinFactNeighborX="34764" custLinFactNeighborY="-26977"/>
      <dgm:spPr/>
      <dgm:t>
        <a:bodyPr/>
        <a:lstStyle/>
        <a:p>
          <a:endParaRPr lang="ru-RU"/>
        </a:p>
      </dgm:t>
    </dgm:pt>
    <dgm:pt modelId="{D2EFDA0F-B3C1-43AD-B2BC-5626CBDDA657}" type="pres">
      <dgm:prSet presAssocID="{5BF8EE13-64C2-48FF-B2D0-58C245353584}" presName="connector2" presStyleLbl="sibTrans2D1" presStyleIdx="1" presStyleCnt="3" custAng="4347983" custScaleX="93395" custLinFactNeighborX="9427" custLinFactNeighborY="90030"/>
      <dgm:spPr/>
      <dgm:t>
        <a:bodyPr/>
        <a:lstStyle/>
        <a:p>
          <a:endParaRPr lang="ru-RU"/>
        </a:p>
      </dgm:t>
    </dgm:pt>
    <dgm:pt modelId="{429CA3E3-361A-4B91-B519-31A201606E9F}" type="pres">
      <dgm:prSet presAssocID="{9FBAF225-1F97-4C13-834B-DEAAACC59C5B}" presName="connector3" presStyleLbl="sibTrans2D1" presStyleIdx="2" presStyleCnt="3" custAng="1807920" custLinFactNeighborX="-39921" custLinFactNeighborY="15008"/>
      <dgm:spPr/>
      <dgm:t>
        <a:bodyPr/>
        <a:lstStyle/>
        <a:p>
          <a:endParaRPr lang="ru-RU"/>
        </a:p>
      </dgm:t>
    </dgm:pt>
  </dgm:ptLst>
  <dgm:cxnLst>
    <dgm:cxn modelId="{8CE87654-3FE8-40D7-BA6A-731232284CA0}" type="presOf" srcId="{5BF8EE13-64C2-48FF-B2D0-58C245353584}" destId="{D2EFDA0F-B3C1-43AD-B2BC-5626CBDDA657}" srcOrd="0" destOrd="0" presId="urn:microsoft.com/office/officeart/2005/8/layout/gear1"/>
    <dgm:cxn modelId="{E5281782-CCC8-4B41-89AC-7AA93FEE361A}" type="presOf" srcId="{60CDF94E-5E93-4144-BC65-D33E95795F81}" destId="{A4C6F2EC-9B9C-445A-BF1B-570358E5A8C2}" srcOrd="2" destOrd="0" presId="urn:microsoft.com/office/officeart/2005/8/layout/gear1"/>
    <dgm:cxn modelId="{77F8B8CB-9555-41CA-8ADC-940A6B4C4418}" type="presOf" srcId="{E297B587-54CD-48D1-BC96-4A7D5E0896FA}" destId="{45937021-2989-4FA4-ADFA-0F309F6F70D0}" srcOrd="2" destOrd="0" presId="urn:microsoft.com/office/officeart/2005/8/layout/gear1"/>
    <dgm:cxn modelId="{8B2F1976-656C-4958-9E60-343C5425F3B7}" type="presOf" srcId="{CF76ED59-E7EC-43DE-8350-2EF6488949A4}" destId="{CAEAF46A-4B1E-40C4-8285-A69852CFD458}" srcOrd="0" destOrd="0" presId="urn:microsoft.com/office/officeart/2005/8/layout/gear1"/>
    <dgm:cxn modelId="{C6A0E015-2046-4FAE-B5E4-833A02B08DFB}" type="presOf" srcId="{9FBAF225-1F97-4C13-834B-DEAAACC59C5B}" destId="{429CA3E3-361A-4B91-B519-31A201606E9F}" srcOrd="0" destOrd="0" presId="urn:microsoft.com/office/officeart/2005/8/layout/gear1"/>
    <dgm:cxn modelId="{03E77852-CB44-4642-ADF0-3FF58A171E00}" type="presOf" srcId="{60CDF94E-5E93-4144-BC65-D33E95795F81}" destId="{852B741E-EDD1-4387-BA31-00369F1A5371}" srcOrd="0" destOrd="0" presId="urn:microsoft.com/office/officeart/2005/8/layout/gear1"/>
    <dgm:cxn modelId="{07594139-448C-42A1-A92C-53D9E4664428}" type="presOf" srcId="{E4766C04-B60D-41F4-A1A8-A8A3CE8C1433}" destId="{AF618C47-8A3E-4FF1-85C7-B280AE8F128E}" srcOrd="0" destOrd="0" presId="urn:microsoft.com/office/officeart/2005/8/layout/gear1"/>
    <dgm:cxn modelId="{981AAD0D-2C79-47B0-ABF6-4B1C853A6A3D}" type="presOf" srcId="{E4766C04-B60D-41F4-A1A8-A8A3CE8C1433}" destId="{0A8873DB-47A3-41BD-914F-ACE8DA17A761}" srcOrd="3" destOrd="0" presId="urn:microsoft.com/office/officeart/2005/8/layout/gear1"/>
    <dgm:cxn modelId="{2C40C3CD-C25B-4D12-8EEE-DA72C4F5DA17}" type="presOf" srcId="{E297B587-54CD-48D1-BC96-4A7D5E0896FA}" destId="{E2D3F0DD-35BC-4589-AC9A-D6A0EAF147B8}" srcOrd="0" destOrd="0" presId="urn:microsoft.com/office/officeart/2005/8/layout/gear1"/>
    <dgm:cxn modelId="{5DB58A68-6C78-4ADA-9322-744818126F42}" type="presOf" srcId="{60CDF94E-5E93-4144-BC65-D33E95795F81}" destId="{2076D1D6-1745-4148-9220-D138D309790A}" srcOrd="1" destOrd="0" presId="urn:microsoft.com/office/officeart/2005/8/layout/gear1"/>
    <dgm:cxn modelId="{91416A68-6B67-4776-A3ED-FD21529ED17C}" type="presOf" srcId="{E4766C04-B60D-41F4-A1A8-A8A3CE8C1433}" destId="{0EECFFF6-0E94-4066-8D94-6FA4D19DCBF0}" srcOrd="2" destOrd="0" presId="urn:microsoft.com/office/officeart/2005/8/layout/gear1"/>
    <dgm:cxn modelId="{BCDA227A-09CE-4962-8CDF-72253A9AFBEC}" srcId="{DBC30389-EA92-4161-BB2E-EF991F968A59}" destId="{E4766C04-B60D-41F4-A1A8-A8A3CE8C1433}" srcOrd="2" destOrd="0" parTransId="{954F150E-A1D6-43D6-B758-131754D99DD7}" sibTransId="{9FBAF225-1F97-4C13-834B-DEAAACC59C5B}"/>
    <dgm:cxn modelId="{A9180BBA-6F51-403A-B124-1E1751057B15}" srcId="{DBC30389-EA92-4161-BB2E-EF991F968A59}" destId="{60CDF94E-5E93-4144-BC65-D33E95795F81}" srcOrd="0" destOrd="0" parTransId="{BA6FD14E-E7CB-479C-B796-99EB7FA50792}" sibTransId="{CF76ED59-E7EC-43DE-8350-2EF6488949A4}"/>
    <dgm:cxn modelId="{E035D288-2143-4362-8F70-DE559C286147}" type="presOf" srcId="{DBC30389-EA92-4161-BB2E-EF991F968A59}" destId="{E7C91EB6-7313-4DAD-8CC9-5456E6707EB4}" srcOrd="0" destOrd="0" presId="urn:microsoft.com/office/officeart/2005/8/layout/gear1"/>
    <dgm:cxn modelId="{2DC6C074-2E48-478C-979E-968B359E41A1}" type="presOf" srcId="{E297B587-54CD-48D1-BC96-4A7D5E0896FA}" destId="{2204EDD8-9922-4BE4-A0E9-3E4D2CAC5FF5}" srcOrd="1" destOrd="0" presId="urn:microsoft.com/office/officeart/2005/8/layout/gear1"/>
    <dgm:cxn modelId="{EE7E3800-C3EB-4AAB-ACD9-20986B0F9AFB}" srcId="{DBC30389-EA92-4161-BB2E-EF991F968A59}" destId="{E297B587-54CD-48D1-BC96-4A7D5E0896FA}" srcOrd="1" destOrd="0" parTransId="{7ADE1672-3E97-4CBA-9097-39F9567C7D42}" sibTransId="{5BF8EE13-64C2-48FF-B2D0-58C245353584}"/>
    <dgm:cxn modelId="{60337CFC-D016-4AAF-ACFE-8B91D2EF28F5}" type="presOf" srcId="{E4766C04-B60D-41F4-A1A8-A8A3CE8C1433}" destId="{2CE5768B-409B-4A4E-A467-4306482CAE23}" srcOrd="1" destOrd="0" presId="urn:microsoft.com/office/officeart/2005/8/layout/gear1"/>
    <dgm:cxn modelId="{C7055902-EE0D-49B5-A31B-E0773E38BED5}" type="presParOf" srcId="{E7C91EB6-7313-4DAD-8CC9-5456E6707EB4}" destId="{852B741E-EDD1-4387-BA31-00369F1A5371}" srcOrd="0" destOrd="0" presId="urn:microsoft.com/office/officeart/2005/8/layout/gear1"/>
    <dgm:cxn modelId="{DC56AFA3-A762-406F-84BA-853F1EE37BBC}" type="presParOf" srcId="{E7C91EB6-7313-4DAD-8CC9-5456E6707EB4}" destId="{2076D1D6-1745-4148-9220-D138D309790A}" srcOrd="1" destOrd="0" presId="urn:microsoft.com/office/officeart/2005/8/layout/gear1"/>
    <dgm:cxn modelId="{0874A363-FED9-4715-9270-CAE81153B350}" type="presParOf" srcId="{E7C91EB6-7313-4DAD-8CC9-5456E6707EB4}" destId="{A4C6F2EC-9B9C-445A-BF1B-570358E5A8C2}" srcOrd="2" destOrd="0" presId="urn:microsoft.com/office/officeart/2005/8/layout/gear1"/>
    <dgm:cxn modelId="{DA7D3D28-1B65-4881-9F46-88DC312C2E06}" type="presParOf" srcId="{E7C91EB6-7313-4DAD-8CC9-5456E6707EB4}" destId="{E2D3F0DD-35BC-4589-AC9A-D6A0EAF147B8}" srcOrd="3" destOrd="0" presId="urn:microsoft.com/office/officeart/2005/8/layout/gear1"/>
    <dgm:cxn modelId="{5362B2A1-2F4E-4626-A7B4-13FF5F2ECD48}" type="presParOf" srcId="{E7C91EB6-7313-4DAD-8CC9-5456E6707EB4}" destId="{2204EDD8-9922-4BE4-A0E9-3E4D2CAC5FF5}" srcOrd="4" destOrd="0" presId="urn:microsoft.com/office/officeart/2005/8/layout/gear1"/>
    <dgm:cxn modelId="{FEAE8D40-C0F2-43FA-9814-2645A40EF6B7}" type="presParOf" srcId="{E7C91EB6-7313-4DAD-8CC9-5456E6707EB4}" destId="{45937021-2989-4FA4-ADFA-0F309F6F70D0}" srcOrd="5" destOrd="0" presId="urn:microsoft.com/office/officeart/2005/8/layout/gear1"/>
    <dgm:cxn modelId="{A201FC25-5B8D-4925-8009-E181CBF7C6E9}" type="presParOf" srcId="{E7C91EB6-7313-4DAD-8CC9-5456E6707EB4}" destId="{AF618C47-8A3E-4FF1-85C7-B280AE8F128E}" srcOrd="6" destOrd="0" presId="urn:microsoft.com/office/officeart/2005/8/layout/gear1"/>
    <dgm:cxn modelId="{AC748EDF-05FF-49CE-9BCC-FE619C4E815D}" type="presParOf" srcId="{E7C91EB6-7313-4DAD-8CC9-5456E6707EB4}" destId="{2CE5768B-409B-4A4E-A467-4306482CAE23}" srcOrd="7" destOrd="0" presId="urn:microsoft.com/office/officeart/2005/8/layout/gear1"/>
    <dgm:cxn modelId="{14E9D039-E0A1-4268-98E8-CBE945A1AC7F}" type="presParOf" srcId="{E7C91EB6-7313-4DAD-8CC9-5456E6707EB4}" destId="{0EECFFF6-0E94-4066-8D94-6FA4D19DCBF0}" srcOrd="8" destOrd="0" presId="urn:microsoft.com/office/officeart/2005/8/layout/gear1"/>
    <dgm:cxn modelId="{5947E1B9-A6D8-4B80-AC42-E8A964556CA3}" type="presParOf" srcId="{E7C91EB6-7313-4DAD-8CC9-5456E6707EB4}" destId="{0A8873DB-47A3-41BD-914F-ACE8DA17A761}" srcOrd="9" destOrd="0" presId="urn:microsoft.com/office/officeart/2005/8/layout/gear1"/>
    <dgm:cxn modelId="{81658161-873F-4DD2-B559-0242B0E66CB3}" type="presParOf" srcId="{E7C91EB6-7313-4DAD-8CC9-5456E6707EB4}" destId="{CAEAF46A-4B1E-40C4-8285-A69852CFD458}" srcOrd="10" destOrd="0" presId="urn:microsoft.com/office/officeart/2005/8/layout/gear1"/>
    <dgm:cxn modelId="{8E9155F5-BA75-4B9A-A0F2-919698091A8B}" type="presParOf" srcId="{E7C91EB6-7313-4DAD-8CC9-5456E6707EB4}" destId="{D2EFDA0F-B3C1-43AD-B2BC-5626CBDDA657}" srcOrd="11" destOrd="0" presId="urn:microsoft.com/office/officeart/2005/8/layout/gear1"/>
    <dgm:cxn modelId="{4CC3EC70-3958-401A-9718-9B074EF9B7B2}" type="presParOf" srcId="{E7C91EB6-7313-4DAD-8CC9-5456E6707EB4}" destId="{429CA3E3-361A-4B91-B519-31A201606E9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68CFDA-F935-4358-B8EE-4708E323063F}" type="doc">
      <dgm:prSet loTypeId="urn:microsoft.com/office/officeart/2005/8/layout/pyramid2" loCatId="pyramid" qsTypeId="urn:microsoft.com/office/officeart/2005/8/quickstyle/simple1#1" qsCatId="simple" csTypeId="urn:microsoft.com/office/officeart/2005/8/colors/accent0_3" csCatId="mainScheme" phldr="1"/>
      <dgm:spPr/>
    </dgm:pt>
    <dgm:pt modelId="{FEC7DBA7-38EB-4320-879F-04900AFA8C59}">
      <dgm:prSet phldrT="[Текст]" custT="1"/>
      <dgm:spPr>
        <a:ln w="38100">
          <a:solidFill>
            <a:srgbClr val="1C1076"/>
          </a:solidFill>
        </a:ln>
      </dgm:spPr>
      <dgm:t>
        <a:bodyPr/>
        <a:lstStyle/>
        <a:p>
          <a:r>
            <a:rPr lang="uk-UA" sz="2000" b="0" dirty="0" smtClean="0"/>
            <a:t>Виявлення педагогічних колективів</a:t>
          </a:r>
          <a:endParaRPr lang="uk-UA" sz="2000" b="0" dirty="0"/>
        </a:p>
      </dgm:t>
    </dgm:pt>
    <dgm:pt modelId="{1CE431AA-1363-4C2A-8202-F37798C764B9}" type="parTrans" cxnId="{732D329F-3F80-4E32-9B74-FED4714B6A4B}">
      <dgm:prSet/>
      <dgm:spPr/>
      <dgm:t>
        <a:bodyPr/>
        <a:lstStyle/>
        <a:p>
          <a:endParaRPr lang="uk-UA" b="0"/>
        </a:p>
      </dgm:t>
    </dgm:pt>
    <dgm:pt modelId="{16C353F8-435C-4D3F-A247-373F954C3C65}" type="sibTrans" cxnId="{732D329F-3F80-4E32-9B74-FED4714B6A4B}">
      <dgm:prSet/>
      <dgm:spPr/>
      <dgm:t>
        <a:bodyPr/>
        <a:lstStyle/>
        <a:p>
          <a:endParaRPr lang="uk-UA" b="0"/>
        </a:p>
      </dgm:t>
    </dgm:pt>
    <dgm:pt modelId="{20A4B991-4794-4C90-B2DA-C97635D50C21}">
      <dgm:prSet phldrT="[Текст]" custT="1"/>
      <dgm:spPr>
        <a:ln w="38100">
          <a:solidFill>
            <a:srgbClr val="1C1076"/>
          </a:solidFill>
        </a:ln>
      </dgm:spPr>
      <dgm:t>
        <a:bodyPr/>
        <a:lstStyle/>
        <a:p>
          <a:r>
            <a:rPr lang="uk-UA" sz="2000" b="0" dirty="0" smtClean="0"/>
            <a:t>Розроблення</a:t>
          </a:r>
          <a:r>
            <a:rPr lang="uk-UA" sz="1800" b="0" dirty="0" smtClean="0"/>
            <a:t> </a:t>
          </a:r>
          <a:r>
            <a:rPr lang="uk-UA" sz="2000" b="0" dirty="0" smtClean="0"/>
            <a:t>програми</a:t>
          </a:r>
          <a:r>
            <a:rPr lang="uk-UA" sz="1800" b="0" dirty="0" smtClean="0"/>
            <a:t> </a:t>
          </a:r>
          <a:r>
            <a:rPr lang="uk-UA" sz="2000" b="0" dirty="0" smtClean="0"/>
            <a:t>дій</a:t>
          </a:r>
          <a:r>
            <a:rPr lang="uk-UA" sz="1800" b="0" dirty="0" smtClean="0"/>
            <a:t> </a:t>
          </a:r>
          <a:endParaRPr lang="uk-UA" sz="1800" b="0" dirty="0"/>
        </a:p>
      </dgm:t>
    </dgm:pt>
    <dgm:pt modelId="{9E6B707F-53C8-4A02-B159-A2DB8005EF4B}" type="parTrans" cxnId="{53AD97E4-9824-456C-99AC-56AA48EB13BD}">
      <dgm:prSet/>
      <dgm:spPr/>
      <dgm:t>
        <a:bodyPr/>
        <a:lstStyle/>
        <a:p>
          <a:endParaRPr lang="uk-UA" b="0"/>
        </a:p>
      </dgm:t>
    </dgm:pt>
    <dgm:pt modelId="{C73A2B1B-DBF8-43B5-BCD2-6F6B187AA6AA}" type="sibTrans" cxnId="{53AD97E4-9824-456C-99AC-56AA48EB13BD}">
      <dgm:prSet/>
      <dgm:spPr/>
      <dgm:t>
        <a:bodyPr/>
        <a:lstStyle/>
        <a:p>
          <a:endParaRPr lang="uk-UA" b="0"/>
        </a:p>
      </dgm:t>
    </dgm:pt>
    <dgm:pt modelId="{51B4210E-C07C-428B-B68F-2D221903A316}">
      <dgm:prSet phldrT="[Текст]" custT="1"/>
      <dgm:spPr>
        <a:ln w="38100">
          <a:solidFill>
            <a:srgbClr val="1C1076"/>
          </a:solidFill>
        </a:ln>
      </dgm:spPr>
      <dgm:t>
        <a:bodyPr/>
        <a:lstStyle/>
        <a:p>
          <a:r>
            <a:rPr lang="ru-RU" sz="2000" b="0" dirty="0" err="1" smtClean="0"/>
            <a:t>Створення</a:t>
          </a:r>
          <a:r>
            <a:rPr lang="ru-RU" sz="2000" b="0" dirty="0" smtClean="0"/>
            <a:t> </a:t>
          </a:r>
          <a:r>
            <a:rPr lang="ru-RU" sz="2000" b="0" dirty="0" err="1" smtClean="0"/>
            <a:t>системи</a:t>
          </a:r>
          <a:r>
            <a:rPr lang="ru-RU" sz="2000" b="0" dirty="0" smtClean="0"/>
            <a:t> </a:t>
          </a:r>
          <a:r>
            <a:rPr lang="ru-RU" sz="2000" b="0" dirty="0" err="1" smtClean="0"/>
            <a:t>обміну</a:t>
          </a:r>
          <a:r>
            <a:rPr lang="ru-RU" sz="2000" b="0" dirty="0" smtClean="0"/>
            <a:t> </a:t>
          </a:r>
          <a:r>
            <a:rPr lang="ru-RU" sz="2000" b="0" dirty="0" err="1" smtClean="0"/>
            <a:t>досвідом</a:t>
          </a:r>
          <a:r>
            <a:rPr lang="ru-RU" sz="2000" b="0" dirty="0" smtClean="0"/>
            <a:t> </a:t>
          </a:r>
          <a:r>
            <a:rPr lang="ru-RU" sz="2000" b="0" dirty="0" err="1" smtClean="0"/>
            <a:t>роботи</a:t>
          </a:r>
          <a:endParaRPr lang="uk-UA" sz="2000" b="0" dirty="0"/>
        </a:p>
      </dgm:t>
    </dgm:pt>
    <dgm:pt modelId="{7E011A7D-F93E-42B8-92B1-36F4FAE6C2C2}" type="parTrans" cxnId="{E14C0DE1-144A-41F9-874E-DD88F6A8E579}">
      <dgm:prSet/>
      <dgm:spPr/>
      <dgm:t>
        <a:bodyPr/>
        <a:lstStyle/>
        <a:p>
          <a:endParaRPr lang="uk-UA" b="0"/>
        </a:p>
      </dgm:t>
    </dgm:pt>
    <dgm:pt modelId="{3C81F9F1-5C5E-4E24-8EB4-1BB607C94239}" type="sibTrans" cxnId="{E14C0DE1-144A-41F9-874E-DD88F6A8E579}">
      <dgm:prSet/>
      <dgm:spPr/>
      <dgm:t>
        <a:bodyPr/>
        <a:lstStyle/>
        <a:p>
          <a:endParaRPr lang="uk-UA" b="0"/>
        </a:p>
      </dgm:t>
    </dgm:pt>
    <dgm:pt modelId="{1D811AAE-DFDD-4123-80F7-354C7C1A72C8}">
      <dgm:prSet phldrT="[Текст]" custT="1"/>
      <dgm:spPr>
        <a:ln w="38100">
          <a:solidFill>
            <a:srgbClr val="1C1076"/>
          </a:solidFill>
        </a:ln>
      </dgm:spPr>
      <dgm:t>
        <a:bodyPr/>
        <a:lstStyle/>
        <a:p>
          <a:r>
            <a:rPr lang="ru-RU" sz="2000" b="0" dirty="0" err="1" smtClean="0"/>
            <a:t>Вивчення</a:t>
          </a:r>
          <a:r>
            <a:rPr lang="ru-RU" sz="2000" b="0" dirty="0" smtClean="0"/>
            <a:t> </a:t>
          </a:r>
          <a:r>
            <a:rPr lang="ru-RU" sz="2000" b="0" dirty="0" err="1" smtClean="0"/>
            <a:t>рівня</a:t>
          </a:r>
          <a:r>
            <a:rPr lang="ru-RU" sz="2000" b="0" dirty="0" smtClean="0"/>
            <a:t> </a:t>
          </a:r>
          <a:r>
            <a:rPr lang="ru-RU" sz="2000" b="0" dirty="0" err="1" smtClean="0"/>
            <a:t>готовності</a:t>
          </a:r>
          <a:r>
            <a:rPr lang="ru-RU" sz="2000" b="0" dirty="0" smtClean="0"/>
            <a:t> </a:t>
          </a:r>
          <a:r>
            <a:rPr lang="ru-RU" sz="2000" b="0" dirty="0" err="1" smtClean="0"/>
            <a:t>педагогічних</a:t>
          </a:r>
          <a:r>
            <a:rPr lang="ru-RU" sz="2000" b="0" dirty="0" smtClean="0"/>
            <a:t> </a:t>
          </a:r>
          <a:r>
            <a:rPr lang="ru-RU" sz="2000" b="0" dirty="0" err="1" smtClean="0"/>
            <a:t>колективів</a:t>
          </a:r>
          <a:r>
            <a:rPr lang="ru-RU" sz="2000" b="0" dirty="0" smtClean="0"/>
            <a:t> </a:t>
          </a:r>
          <a:endParaRPr lang="uk-UA" sz="2000" b="0" dirty="0"/>
        </a:p>
      </dgm:t>
    </dgm:pt>
    <dgm:pt modelId="{BE777916-67CE-4E79-954C-93A3E5D21A45}" type="parTrans" cxnId="{FA7B83F4-3AA7-4AFE-BFCD-1026AAFBA2C7}">
      <dgm:prSet/>
      <dgm:spPr/>
      <dgm:t>
        <a:bodyPr/>
        <a:lstStyle/>
        <a:p>
          <a:endParaRPr lang="uk-UA" b="0"/>
        </a:p>
      </dgm:t>
    </dgm:pt>
    <dgm:pt modelId="{1AD405A2-F04F-4A6A-A45F-757FB197EF13}" type="sibTrans" cxnId="{FA7B83F4-3AA7-4AFE-BFCD-1026AAFBA2C7}">
      <dgm:prSet/>
      <dgm:spPr/>
      <dgm:t>
        <a:bodyPr/>
        <a:lstStyle/>
        <a:p>
          <a:endParaRPr lang="uk-UA" b="0"/>
        </a:p>
      </dgm:t>
    </dgm:pt>
    <dgm:pt modelId="{CC43D012-6360-40A0-998A-CC2912FD8647}">
      <dgm:prSet phldrT="[Текст]" custT="1"/>
      <dgm:spPr>
        <a:ln w="38100">
          <a:solidFill>
            <a:srgbClr val="1C1076"/>
          </a:solidFill>
        </a:ln>
      </dgm:spPr>
      <dgm:t>
        <a:bodyPr/>
        <a:lstStyle/>
        <a:p>
          <a:r>
            <a:rPr lang="ru-RU" sz="2000" b="0" dirty="0" err="1" smtClean="0"/>
            <a:t>Підготовка</a:t>
          </a:r>
          <a:r>
            <a:rPr lang="ru-RU" sz="2000" b="0" dirty="0" smtClean="0"/>
            <a:t> </a:t>
          </a:r>
          <a:r>
            <a:rPr lang="ru-RU" sz="2000" b="0" dirty="0" err="1" smtClean="0"/>
            <a:t>програми</a:t>
          </a:r>
          <a:r>
            <a:rPr lang="ru-RU" sz="2000" b="0" dirty="0" smtClean="0"/>
            <a:t> </a:t>
          </a:r>
          <a:r>
            <a:rPr lang="ru-RU" sz="2000" b="0" dirty="0" err="1" smtClean="0"/>
            <a:t>підвищення</a:t>
          </a:r>
          <a:r>
            <a:rPr lang="ru-RU" sz="2000" b="0" dirty="0" smtClean="0"/>
            <a:t> </a:t>
          </a:r>
          <a:r>
            <a:rPr lang="ru-RU" sz="2000" b="0" dirty="0" err="1" smtClean="0"/>
            <a:t>фахової</a:t>
          </a:r>
          <a:r>
            <a:rPr lang="ru-RU" sz="2000" b="0" dirty="0" smtClean="0"/>
            <a:t> </a:t>
          </a:r>
          <a:r>
            <a:rPr lang="ru-RU" sz="2000" b="0" dirty="0" err="1" smtClean="0"/>
            <a:t>кваліфікації</a:t>
          </a:r>
          <a:r>
            <a:rPr lang="ru-RU" sz="2000" b="0" dirty="0" smtClean="0"/>
            <a:t> </a:t>
          </a:r>
          <a:endParaRPr lang="uk-UA" sz="2000" b="0" dirty="0"/>
        </a:p>
      </dgm:t>
    </dgm:pt>
    <dgm:pt modelId="{B3E3E3DA-F8C5-45A2-AB08-A1FF8D244B28}" type="parTrans" cxnId="{760805E3-A312-4DE1-972A-0C64E1371FDF}">
      <dgm:prSet/>
      <dgm:spPr/>
      <dgm:t>
        <a:bodyPr/>
        <a:lstStyle/>
        <a:p>
          <a:endParaRPr lang="uk-UA" b="0"/>
        </a:p>
      </dgm:t>
    </dgm:pt>
    <dgm:pt modelId="{B95BE272-052D-4884-BC2F-AE3BCD78E452}" type="sibTrans" cxnId="{760805E3-A312-4DE1-972A-0C64E1371FDF}">
      <dgm:prSet/>
      <dgm:spPr/>
      <dgm:t>
        <a:bodyPr/>
        <a:lstStyle/>
        <a:p>
          <a:endParaRPr lang="uk-UA" b="0"/>
        </a:p>
      </dgm:t>
    </dgm:pt>
    <dgm:pt modelId="{876EC485-DE71-43F6-96A2-808CED962BAD}">
      <dgm:prSet phldrT="[Текст]" custT="1"/>
      <dgm:spPr>
        <a:ln w="38100">
          <a:solidFill>
            <a:srgbClr val="1C1076"/>
          </a:solidFill>
        </a:ln>
      </dgm:spPr>
      <dgm:t>
        <a:bodyPr/>
        <a:lstStyle/>
        <a:p>
          <a:r>
            <a:rPr lang="ru-RU" sz="2000" b="0" dirty="0" err="1" smtClean="0"/>
            <a:t>Укладання</a:t>
          </a:r>
          <a:r>
            <a:rPr lang="ru-RU" sz="2000" b="0" dirty="0" smtClean="0"/>
            <a:t> банку </a:t>
          </a:r>
          <a:r>
            <a:rPr lang="ru-RU" sz="2000" b="0" dirty="0" err="1" smtClean="0"/>
            <a:t>даних</a:t>
          </a:r>
          <a:endParaRPr lang="uk-UA" sz="2000" b="0" dirty="0"/>
        </a:p>
      </dgm:t>
    </dgm:pt>
    <dgm:pt modelId="{DBE5393A-B046-4559-8201-83A831115468}" type="parTrans" cxnId="{C045A586-B5A9-432A-AE26-91AC1CD8FABF}">
      <dgm:prSet/>
      <dgm:spPr/>
      <dgm:t>
        <a:bodyPr/>
        <a:lstStyle/>
        <a:p>
          <a:endParaRPr lang="uk-UA" b="0"/>
        </a:p>
      </dgm:t>
    </dgm:pt>
    <dgm:pt modelId="{5485F69B-51D0-42D3-9AE1-896B3DBFD867}" type="sibTrans" cxnId="{C045A586-B5A9-432A-AE26-91AC1CD8FABF}">
      <dgm:prSet/>
      <dgm:spPr/>
      <dgm:t>
        <a:bodyPr/>
        <a:lstStyle/>
        <a:p>
          <a:endParaRPr lang="uk-UA" b="0"/>
        </a:p>
      </dgm:t>
    </dgm:pt>
    <dgm:pt modelId="{41679539-36B9-4EB3-AF88-851FB8625935}" type="pres">
      <dgm:prSet presAssocID="{2B68CFDA-F935-4358-B8EE-4708E323063F}" presName="compositeShape" presStyleCnt="0">
        <dgm:presLayoutVars>
          <dgm:dir/>
          <dgm:resizeHandles/>
        </dgm:presLayoutVars>
      </dgm:prSet>
      <dgm:spPr/>
    </dgm:pt>
    <dgm:pt modelId="{5B8744EB-DB9E-406F-B7F6-AAC754789E84}" type="pres">
      <dgm:prSet presAssocID="{2B68CFDA-F935-4358-B8EE-4708E323063F}" presName="pyramid" presStyleLbl="node1" presStyleIdx="0" presStyleCnt="1"/>
      <dgm:spPr>
        <a:ln w="38100">
          <a:solidFill>
            <a:srgbClr val="1C1076"/>
          </a:solidFill>
        </a:ln>
      </dgm:spPr>
    </dgm:pt>
    <dgm:pt modelId="{CCF9E639-10D4-4E17-AE2C-6A72C1DDFFD6}" type="pres">
      <dgm:prSet presAssocID="{2B68CFDA-F935-4358-B8EE-4708E323063F}" presName="theList" presStyleCnt="0"/>
      <dgm:spPr/>
    </dgm:pt>
    <dgm:pt modelId="{8EB3BD57-60D2-4573-91CE-140BE8798EB2}" type="pres">
      <dgm:prSet presAssocID="{876EC485-DE71-43F6-96A2-808CED962BAD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70120F-2563-4D20-9513-F88A9347AC46}" type="pres">
      <dgm:prSet presAssocID="{876EC485-DE71-43F6-96A2-808CED962BAD}" presName="aSpace" presStyleCnt="0"/>
      <dgm:spPr/>
    </dgm:pt>
    <dgm:pt modelId="{8D989756-7A5B-474D-9D10-3A6FB49933F8}" type="pres">
      <dgm:prSet presAssocID="{FEC7DBA7-38EB-4320-879F-04900AFA8C59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FE6D04-B470-4667-A904-4F603FA38EC1}" type="pres">
      <dgm:prSet presAssocID="{FEC7DBA7-38EB-4320-879F-04900AFA8C59}" presName="aSpace" presStyleCnt="0"/>
      <dgm:spPr/>
    </dgm:pt>
    <dgm:pt modelId="{0E9C02A4-8FB7-417D-8E1E-97564B3BB978}" type="pres">
      <dgm:prSet presAssocID="{20A4B991-4794-4C90-B2DA-C97635D50C21}" presName="aNode" presStyleLbl="fgAcc1" presStyleIdx="2" presStyleCnt="6" custLinFactNeighborX="62" custLinFactNeighborY="402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671D6D-F966-4109-9882-614D186BA03E}" type="pres">
      <dgm:prSet presAssocID="{20A4B991-4794-4C90-B2DA-C97635D50C21}" presName="aSpace" presStyleCnt="0"/>
      <dgm:spPr/>
    </dgm:pt>
    <dgm:pt modelId="{28204820-F4B6-4821-A028-13AA06FC49EE}" type="pres">
      <dgm:prSet presAssocID="{1D811AAE-DFDD-4123-80F7-354C7C1A72C8}" presName="aNode" presStyleLbl="fgAcc1" presStyleIdx="3" presStyleCnt="6" custLinFactNeighborX="62" custLinFactNeighborY="818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0CB3C5-1985-4556-B9E1-884F8777ACB0}" type="pres">
      <dgm:prSet presAssocID="{1D811AAE-DFDD-4123-80F7-354C7C1A72C8}" presName="aSpace" presStyleCnt="0"/>
      <dgm:spPr/>
    </dgm:pt>
    <dgm:pt modelId="{E4C287A5-AEC0-46D7-8128-D82DB72C1D40}" type="pres">
      <dgm:prSet presAssocID="{CC43D012-6360-40A0-998A-CC2912FD8647}" presName="aNode" presStyleLbl="fgAcc1" presStyleIdx="4" presStyleCnt="6" custScaleY="161311" custLinFactY="2923" custLinFactNeighborX="62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C58586-F3AD-4BCC-802E-3705B31379BA}" type="pres">
      <dgm:prSet presAssocID="{CC43D012-6360-40A0-998A-CC2912FD8647}" presName="aSpace" presStyleCnt="0"/>
      <dgm:spPr/>
    </dgm:pt>
    <dgm:pt modelId="{FEA8F7B5-12F8-4BEC-896A-5659B5F61840}" type="pres">
      <dgm:prSet presAssocID="{51B4210E-C07C-428B-B68F-2D221903A316}" presName="aNode" presStyleLbl="fgAcc1" presStyleIdx="5" presStyleCnt="6" custScaleY="134096" custLinFactY="12196" custLinFactNeighborX="62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807000-F798-40E8-969B-785E8F007B55}" type="pres">
      <dgm:prSet presAssocID="{51B4210E-C07C-428B-B68F-2D221903A316}" presName="aSpace" presStyleCnt="0"/>
      <dgm:spPr/>
    </dgm:pt>
  </dgm:ptLst>
  <dgm:cxnLst>
    <dgm:cxn modelId="{C045A586-B5A9-432A-AE26-91AC1CD8FABF}" srcId="{2B68CFDA-F935-4358-B8EE-4708E323063F}" destId="{876EC485-DE71-43F6-96A2-808CED962BAD}" srcOrd="0" destOrd="0" parTransId="{DBE5393A-B046-4559-8201-83A831115468}" sibTransId="{5485F69B-51D0-42D3-9AE1-896B3DBFD867}"/>
    <dgm:cxn modelId="{AE5738AD-C062-4E72-A35B-235E06BFB2B5}" type="presOf" srcId="{1D811AAE-DFDD-4123-80F7-354C7C1A72C8}" destId="{28204820-F4B6-4821-A028-13AA06FC49EE}" srcOrd="0" destOrd="0" presId="urn:microsoft.com/office/officeart/2005/8/layout/pyramid2"/>
    <dgm:cxn modelId="{732D329F-3F80-4E32-9B74-FED4714B6A4B}" srcId="{2B68CFDA-F935-4358-B8EE-4708E323063F}" destId="{FEC7DBA7-38EB-4320-879F-04900AFA8C59}" srcOrd="1" destOrd="0" parTransId="{1CE431AA-1363-4C2A-8202-F37798C764B9}" sibTransId="{16C353F8-435C-4D3F-A247-373F954C3C65}"/>
    <dgm:cxn modelId="{678CEF48-3B14-4746-A12B-79EBBC564208}" type="presOf" srcId="{51B4210E-C07C-428B-B68F-2D221903A316}" destId="{FEA8F7B5-12F8-4BEC-896A-5659B5F61840}" srcOrd="0" destOrd="0" presId="urn:microsoft.com/office/officeart/2005/8/layout/pyramid2"/>
    <dgm:cxn modelId="{FA7B83F4-3AA7-4AFE-BFCD-1026AAFBA2C7}" srcId="{2B68CFDA-F935-4358-B8EE-4708E323063F}" destId="{1D811AAE-DFDD-4123-80F7-354C7C1A72C8}" srcOrd="3" destOrd="0" parTransId="{BE777916-67CE-4E79-954C-93A3E5D21A45}" sibTransId="{1AD405A2-F04F-4A6A-A45F-757FB197EF13}"/>
    <dgm:cxn modelId="{D541637C-9754-4E1E-958F-AF70EA77BD8F}" type="presOf" srcId="{2B68CFDA-F935-4358-B8EE-4708E323063F}" destId="{41679539-36B9-4EB3-AF88-851FB8625935}" srcOrd="0" destOrd="0" presId="urn:microsoft.com/office/officeart/2005/8/layout/pyramid2"/>
    <dgm:cxn modelId="{E14C0DE1-144A-41F9-874E-DD88F6A8E579}" srcId="{2B68CFDA-F935-4358-B8EE-4708E323063F}" destId="{51B4210E-C07C-428B-B68F-2D221903A316}" srcOrd="5" destOrd="0" parTransId="{7E011A7D-F93E-42B8-92B1-36F4FAE6C2C2}" sibTransId="{3C81F9F1-5C5E-4E24-8EB4-1BB607C94239}"/>
    <dgm:cxn modelId="{760805E3-A312-4DE1-972A-0C64E1371FDF}" srcId="{2B68CFDA-F935-4358-B8EE-4708E323063F}" destId="{CC43D012-6360-40A0-998A-CC2912FD8647}" srcOrd="4" destOrd="0" parTransId="{B3E3E3DA-F8C5-45A2-AB08-A1FF8D244B28}" sibTransId="{B95BE272-052D-4884-BC2F-AE3BCD78E452}"/>
    <dgm:cxn modelId="{5CEDED7E-D537-45A9-9CAF-0C9D93CDE2F5}" type="presOf" srcId="{CC43D012-6360-40A0-998A-CC2912FD8647}" destId="{E4C287A5-AEC0-46D7-8128-D82DB72C1D40}" srcOrd="0" destOrd="0" presId="urn:microsoft.com/office/officeart/2005/8/layout/pyramid2"/>
    <dgm:cxn modelId="{ADF0332F-96A9-461A-B1D2-B8B79163033F}" type="presOf" srcId="{876EC485-DE71-43F6-96A2-808CED962BAD}" destId="{8EB3BD57-60D2-4573-91CE-140BE8798EB2}" srcOrd="0" destOrd="0" presId="urn:microsoft.com/office/officeart/2005/8/layout/pyramid2"/>
    <dgm:cxn modelId="{F01666E0-2D7F-439F-A852-B6CAF4848C85}" type="presOf" srcId="{FEC7DBA7-38EB-4320-879F-04900AFA8C59}" destId="{8D989756-7A5B-474D-9D10-3A6FB49933F8}" srcOrd="0" destOrd="0" presId="urn:microsoft.com/office/officeart/2005/8/layout/pyramid2"/>
    <dgm:cxn modelId="{53AD97E4-9824-456C-99AC-56AA48EB13BD}" srcId="{2B68CFDA-F935-4358-B8EE-4708E323063F}" destId="{20A4B991-4794-4C90-B2DA-C97635D50C21}" srcOrd="2" destOrd="0" parTransId="{9E6B707F-53C8-4A02-B159-A2DB8005EF4B}" sibTransId="{C73A2B1B-DBF8-43B5-BCD2-6F6B187AA6AA}"/>
    <dgm:cxn modelId="{0129C5ED-4CF5-4903-AF71-164478A2891F}" type="presOf" srcId="{20A4B991-4794-4C90-B2DA-C97635D50C21}" destId="{0E9C02A4-8FB7-417D-8E1E-97564B3BB978}" srcOrd="0" destOrd="0" presId="urn:microsoft.com/office/officeart/2005/8/layout/pyramid2"/>
    <dgm:cxn modelId="{43497371-97E4-4814-89E4-E5924D078BB6}" type="presParOf" srcId="{41679539-36B9-4EB3-AF88-851FB8625935}" destId="{5B8744EB-DB9E-406F-B7F6-AAC754789E84}" srcOrd="0" destOrd="0" presId="urn:microsoft.com/office/officeart/2005/8/layout/pyramid2"/>
    <dgm:cxn modelId="{522C899C-3380-4A3B-A199-25266A8FA814}" type="presParOf" srcId="{41679539-36B9-4EB3-AF88-851FB8625935}" destId="{CCF9E639-10D4-4E17-AE2C-6A72C1DDFFD6}" srcOrd="1" destOrd="0" presId="urn:microsoft.com/office/officeart/2005/8/layout/pyramid2"/>
    <dgm:cxn modelId="{3C8A61C3-31D1-4E85-8A84-A875A9598886}" type="presParOf" srcId="{CCF9E639-10D4-4E17-AE2C-6A72C1DDFFD6}" destId="{8EB3BD57-60D2-4573-91CE-140BE8798EB2}" srcOrd="0" destOrd="0" presId="urn:microsoft.com/office/officeart/2005/8/layout/pyramid2"/>
    <dgm:cxn modelId="{F81260EE-14A3-418B-AE4D-2798C6635774}" type="presParOf" srcId="{CCF9E639-10D4-4E17-AE2C-6A72C1DDFFD6}" destId="{B970120F-2563-4D20-9513-F88A9347AC46}" srcOrd="1" destOrd="0" presId="urn:microsoft.com/office/officeart/2005/8/layout/pyramid2"/>
    <dgm:cxn modelId="{FFF1D98F-B9AF-45AD-9020-DD178395AB56}" type="presParOf" srcId="{CCF9E639-10D4-4E17-AE2C-6A72C1DDFFD6}" destId="{8D989756-7A5B-474D-9D10-3A6FB49933F8}" srcOrd="2" destOrd="0" presId="urn:microsoft.com/office/officeart/2005/8/layout/pyramid2"/>
    <dgm:cxn modelId="{C45C625D-9ABE-437D-982A-D85A9E99B2C5}" type="presParOf" srcId="{CCF9E639-10D4-4E17-AE2C-6A72C1DDFFD6}" destId="{F0FE6D04-B470-4667-A904-4F603FA38EC1}" srcOrd="3" destOrd="0" presId="urn:microsoft.com/office/officeart/2005/8/layout/pyramid2"/>
    <dgm:cxn modelId="{78F24A32-66F7-4E24-BBF6-2238BB8B6CA8}" type="presParOf" srcId="{CCF9E639-10D4-4E17-AE2C-6A72C1DDFFD6}" destId="{0E9C02A4-8FB7-417D-8E1E-97564B3BB978}" srcOrd="4" destOrd="0" presId="urn:microsoft.com/office/officeart/2005/8/layout/pyramid2"/>
    <dgm:cxn modelId="{BED013DD-2871-4D54-9AC1-FA4F8FE84B7C}" type="presParOf" srcId="{CCF9E639-10D4-4E17-AE2C-6A72C1DDFFD6}" destId="{4B671D6D-F966-4109-9882-614D186BA03E}" srcOrd="5" destOrd="0" presId="urn:microsoft.com/office/officeart/2005/8/layout/pyramid2"/>
    <dgm:cxn modelId="{CAF1AC11-EF95-40F0-BA1C-6154AF206EEF}" type="presParOf" srcId="{CCF9E639-10D4-4E17-AE2C-6A72C1DDFFD6}" destId="{28204820-F4B6-4821-A028-13AA06FC49EE}" srcOrd="6" destOrd="0" presId="urn:microsoft.com/office/officeart/2005/8/layout/pyramid2"/>
    <dgm:cxn modelId="{693376FC-ACF5-451A-95E0-E67E1F0153E6}" type="presParOf" srcId="{CCF9E639-10D4-4E17-AE2C-6A72C1DDFFD6}" destId="{550CB3C5-1985-4556-B9E1-884F8777ACB0}" srcOrd="7" destOrd="0" presId="urn:microsoft.com/office/officeart/2005/8/layout/pyramid2"/>
    <dgm:cxn modelId="{A4245E1C-D56C-4F9A-893E-8DD75C9511C6}" type="presParOf" srcId="{CCF9E639-10D4-4E17-AE2C-6A72C1DDFFD6}" destId="{E4C287A5-AEC0-46D7-8128-D82DB72C1D40}" srcOrd="8" destOrd="0" presId="urn:microsoft.com/office/officeart/2005/8/layout/pyramid2"/>
    <dgm:cxn modelId="{C6BA416F-0F8E-4F72-BDA9-09C6D57F7E23}" type="presParOf" srcId="{CCF9E639-10D4-4E17-AE2C-6A72C1DDFFD6}" destId="{63C58586-F3AD-4BCC-802E-3705B31379BA}" srcOrd="9" destOrd="0" presId="urn:microsoft.com/office/officeart/2005/8/layout/pyramid2"/>
    <dgm:cxn modelId="{0151D302-1144-4287-8F43-7EE1151EB859}" type="presParOf" srcId="{CCF9E639-10D4-4E17-AE2C-6A72C1DDFFD6}" destId="{FEA8F7B5-12F8-4BEC-896A-5659B5F61840}" srcOrd="10" destOrd="0" presId="urn:microsoft.com/office/officeart/2005/8/layout/pyramid2"/>
    <dgm:cxn modelId="{3C1A06FA-90B2-4231-BC59-9E3297FDACF9}" type="presParOf" srcId="{CCF9E639-10D4-4E17-AE2C-6A72C1DDFFD6}" destId="{1E807000-F798-40E8-969B-785E8F007B55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F8841A-802B-449D-880C-8AF449E512AE}" type="doc">
      <dgm:prSet loTypeId="urn:microsoft.com/office/officeart/2005/8/layout/vList3#1" loCatId="list" qsTypeId="urn:microsoft.com/office/officeart/2005/8/quickstyle/simple5" qsCatId="simple" csTypeId="urn:microsoft.com/office/officeart/2005/8/colors/accent1_2#3" csCatId="accent1" phldr="1"/>
      <dgm:spPr/>
    </dgm:pt>
    <dgm:pt modelId="{4125F83A-E3DD-440F-8B92-8481E1A9BB1A}">
      <dgm:prSet phldrT="[Текст]" custT="1"/>
      <dgm:spPr/>
      <dgm:t>
        <a:bodyPr/>
        <a:lstStyle/>
        <a:p>
          <a:r>
            <a:rPr lang="uk-UA" sz="3200" b="1" dirty="0" smtClean="0">
              <a:latin typeface="Times New Roman" pitchFamily="18" charset="0"/>
              <a:cs typeface="Times New Roman" pitchFamily="18" charset="0"/>
            </a:rPr>
            <a:t>Консультаційні пункти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ED05EF5E-2B6D-40CF-84FE-01492FACB2E5}" type="parTrans" cxnId="{000267B7-9D43-4FBB-9CFC-6AE1B2B58E7D}">
      <dgm:prSet/>
      <dgm:spPr/>
      <dgm:t>
        <a:bodyPr/>
        <a:lstStyle/>
        <a:p>
          <a:endParaRPr lang="ru-RU" sz="3200" b="1">
            <a:latin typeface="Times New Roman" pitchFamily="18" charset="0"/>
            <a:cs typeface="Times New Roman" pitchFamily="18" charset="0"/>
          </a:endParaRPr>
        </a:p>
      </dgm:t>
    </dgm:pt>
    <dgm:pt modelId="{DFB97A20-1EDB-4EBB-87AD-1C667CE32986}" type="sibTrans" cxnId="{000267B7-9D43-4FBB-9CFC-6AE1B2B58E7D}">
      <dgm:prSet/>
      <dgm:spPr/>
      <dgm:t>
        <a:bodyPr/>
        <a:lstStyle/>
        <a:p>
          <a:endParaRPr lang="ru-RU" sz="3200" b="1">
            <a:latin typeface="Times New Roman" pitchFamily="18" charset="0"/>
            <a:cs typeface="Times New Roman" pitchFamily="18" charset="0"/>
          </a:endParaRPr>
        </a:p>
      </dgm:t>
    </dgm:pt>
    <dgm:pt modelId="{C3CD2274-BDAB-4719-9B5C-812E70BF0B18}">
      <dgm:prSet phldrT="[Текст]" custT="1"/>
      <dgm:spPr/>
      <dgm:t>
        <a:bodyPr/>
        <a:lstStyle/>
        <a:p>
          <a:r>
            <a:rPr lang="uk-UA" sz="3200" b="1" dirty="0" smtClean="0">
              <a:latin typeface="Times New Roman" pitchFamily="18" charset="0"/>
              <a:cs typeface="Times New Roman" pitchFamily="18" charset="0"/>
            </a:rPr>
            <a:t>Семінари, круглі столи, </a:t>
          </a:r>
          <a:br>
            <a:rPr lang="uk-UA" sz="3200" b="1" dirty="0" smtClean="0">
              <a:latin typeface="Times New Roman" pitchFamily="18" charset="0"/>
              <a:cs typeface="Times New Roman" pitchFamily="18" charset="0"/>
            </a:rPr>
          </a:br>
          <a:r>
            <a:rPr lang="uk-UA" sz="3200" b="1" dirty="0" smtClean="0">
              <a:latin typeface="Times New Roman" pitchFamily="18" charset="0"/>
              <a:cs typeface="Times New Roman" pitchFamily="18" charset="0"/>
            </a:rPr>
            <a:t>моделювання, майстер-класи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7820C309-2EC1-4F13-9BCA-DF04293C078A}" type="parTrans" cxnId="{809A1E24-8AEA-4F2A-8459-CEF500935799}">
      <dgm:prSet/>
      <dgm:spPr/>
      <dgm:t>
        <a:bodyPr/>
        <a:lstStyle/>
        <a:p>
          <a:endParaRPr lang="ru-RU" sz="3200" b="1">
            <a:latin typeface="Times New Roman" pitchFamily="18" charset="0"/>
            <a:cs typeface="Times New Roman" pitchFamily="18" charset="0"/>
          </a:endParaRPr>
        </a:p>
      </dgm:t>
    </dgm:pt>
    <dgm:pt modelId="{7E0F2D0C-4023-4877-8ADD-22F6C179E59A}" type="sibTrans" cxnId="{809A1E24-8AEA-4F2A-8459-CEF500935799}">
      <dgm:prSet/>
      <dgm:spPr/>
      <dgm:t>
        <a:bodyPr/>
        <a:lstStyle/>
        <a:p>
          <a:endParaRPr lang="ru-RU" sz="3200" b="1">
            <a:latin typeface="Times New Roman" pitchFamily="18" charset="0"/>
            <a:cs typeface="Times New Roman" pitchFamily="18" charset="0"/>
          </a:endParaRPr>
        </a:p>
      </dgm:t>
    </dgm:pt>
    <dgm:pt modelId="{E7F37101-E202-487C-BCFE-F3E9B4640EB0}">
      <dgm:prSet custT="1"/>
      <dgm:spPr/>
      <dgm:t>
        <a:bodyPr/>
        <a:lstStyle/>
        <a:p>
          <a:r>
            <a:rPr lang="uk-UA" sz="3200" b="1" dirty="0" smtClean="0">
              <a:latin typeface="Times New Roman" pitchFamily="18" charset="0"/>
              <a:cs typeface="Times New Roman" pitchFamily="18" charset="0"/>
            </a:rPr>
            <a:t>Тренінги</a:t>
          </a:r>
          <a:r>
            <a:rPr lang="uk-UA" sz="3200" b="1" i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uk-UA" sz="3200" b="1" i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uk-UA" sz="3200" b="1" dirty="0" smtClean="0">
              <a:latin typeface="Times New Roman" pitchFamily="18" charset="0"/>
              <a:cs typeface="Times New Roman" pitchFamily="18" charset="0"/>
            </a:rPr>
            <a:t>для педагогів </a:t>
          </a:r>
          <a:r>
            <a:rPr lang="uk-UA" sz="3200" b="1" smtClean="0">
              <a:latin typeface="Times New Roman" pitchFamily="18" charset="0"/>
              <a:cs typeface="Times New Roman" pitchFamily="18" charset="0"/>
            </a:rPr>
            <a:t>окремих районів/міст)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E70D9FD0-B298-40D4-B1AC-37158A374087}" type="parTrans" cxnId="{4CAB10CA-89A6-4E8E-AD8A-2E0C17A08389}">
      <dgm:prSet/>
      <dgm:spPr/>
      <dgm:t>
        <a:bodyPr/>
        <a:lstStyle/>
        <a:p>
          <a:endParaRPr lang="ru-RU" sz="3200" b="1">
            <a:latin typeface="Times New Roman" pitchFamily="18" charset="0"/>
            <a:cs typeface="Times New Roman" pitchFamily="18" charset="0"/>
          </a:endParaRPr>
        </a:p>
      </dgm:t>
    </dgm:pt>
    <dgm:pt modelId="{8582F1F9-37E0-4BEA-B91E-02584C1172D8}" type="sibTrans" cxnId="{4CAB10CA-89A6-4E8E-AD8A-2E0C17A08389}">
      <dgm:prSet/>
      <dgm:spPr/>
      <dgm:t>
        <a:bodyPr/>
        <a:lstStyle/>
        <a:p>
          <a:endParaRPr lang="ru-RU" sz="3200" b="1">
            <a:latin typeface="Times New Roman" pitchFamily="18" charset="0"/>
            <a:cs typeface="Times New Roman" pitchFamily="18" charset="0"/>
          </a:endParaRPr>
        </a:p>
      </dgm:t>
    </dgm:pt>
    <dgm:pt modelId="{69B41F7F-B3A2-488E-A3BE-932E5F92A0B9}" type="pres">
      <dgm:prSet presAssocID="{A9F8841A-802B-449D-880C-8AF449E512AE}" presName="linearFlow" presStyleCnt="0">
        <dgm:presLayoutVars>
          <dgm:dir/>
          <dgm:resizeHandles val="exact"/>
        </dgm:presLayoutVars>
      </dgm:prSet>
      <dgm:spPr/>
    </dgm:pt>
    <dgm:pt modelId="{EA6CFDE6-54A5-45EE-868B-C8504436AC8A}" type="pres">
      <dgm:prSet presAssocID="{4125F83A-E3DD-440F-8B92-8481E1A9BB1A}" presName="composite" presStyleCnt="0"/>
      <dgm:spPr/>
    </dgm:pt>
    <dgm:pt modelId="{0D867CF6-9311-4EA8-8DC6-F0186BC711E5}" type="pres">
      <dgm:prSet presAssocID="{4125F83A-E3DD-440F-8B92-8481E1A9BB1A}" presName="imgShp" presStyleLbl="fgImgPlace1" presStyleIdx="0" presStyleCnt="3" custLinFactNeighborX="-41799" custLinFactNeighborY="-12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03144E86-6857-4304-BA01-EDDFA110B5AC}" type="pres">
      <dgm:prSet presAssocID="{4125F83A-E3DD-440F-8B92-8481E1A9BB1A}" presName="txShp" presStyleLbl="node1" presStyleIdx="0" presStyleCnt="3" custScaleX="144728" custLinFactNeighborX="-94" custLinFactNeighborY="-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53287-EFF3-4AB7-BDEC-F0685881B73B}" type="pres">
      <dgm:prSet presAssocID="{DFB97A20-1EDB-4EBB-87AD-1C667CE32986}" presName="spacing" presStyleCnt="0"/>
      <dgm:spPr/>
    </dgm:pt>
    <dgm:pt modelId="{EC89CB8D-AE7C-47EA-94E4-AF84343C944F}" type="pres">
      <dgm:prSet presAssocID="{E7F37101-E202-487C-BCFE-F3E9B4640EB0}" presName="composite" presStyleCnt="0"/>
      <dgm:spPr/>
    </dgm:pt>
    <dgm:pt modelId="{1DE0EFEB-7A5E-4241-88EC-96C7E3CDA896}" type="pres">
      <dgm:prSet presAssocID="{E7F37101-E202-487C-BCFE-F3E9B4640EB0}" presName="imgShp" presStyleLbl="fgImgPlace1" presStyleIdx="1" presStyleCnt="3" custLinFactNeighborX="-41799" custLinFactNeighborY="-1006"/>
      <dgm:spPr>
        <a:blipFill>
          <a:blip xmlns:r="http://schemas.openxmlformats.org/officeDocument/2006/relationships" r:embed="rId2"/>
          <a:srcRect/>
          <a:stretch>
            <a:fillRect t="-38000" b="-38000"/>
          </a:stretch>
        </a:blipFill>
      </dgm:spPr>
    </dgm:pt>
    <dgm:pt modelId="{D2439890-F42D-4F99-B9E2-CF7DC245AFC8}" type="pres">
      <dgm:prSet presAssocID="{E7F37101-E202-487C-BCFE-F3E9B4640EB0}" presName="txShp" presStyleLbl="node1" presStyleIdx="1" presStyleCnt="3" custScaleX="142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7D1A7-7AA9-405A-A13D-F9BD415797E9}" type="pres">
      <dgm:prSet presAssocID="{8582F1F9-37E0-4BEA-B91E-02584C1172D8}" presName="spacing" presStyleCnt="0"/>
      <dgm:spPr/>
    </dgm:pt>
    <dgm:pt modelId="{A60A3509-5078-48BB-B202-478EAED166A9}" type="pres">
      <dgm:prSet presAssocID="{C3CD2274-BDAB-4719-9B5C-812E70BF0B18}" presName="composite" presStyleCnt="0"/>
      <dgm:spPr/>
    </dgm:pt>
    <dgm:pt modelId="{D2A2DAF5-CCC8-4CA9-B60D-19A4D10F66A0}" type="pres">
      <dgm:prSet presAssocID="{C3CD2274-BDAB-4719-9B5C-812E70BF0B18}" presName="imgShp" presStyleLbl="fgImgPlace1" presStyleIdx="2" presStyleCnt="3" custLinFactNeighborX="-37714" custLinFactNeighborY="192"/>
      <dgm:spPr>
        <a:blipFill>
          <a:blip xmlns:r="http://schemas.openxmlformats.org/officeDocument/2006/relationships" r:embed="rId3"/>
          <a:stretch>
            <a:fillRect l="-20000" r="-20000"/>
          </a:stretch>
        </a:blipFill>
      </dgm:spPr>
    </dgm:pt>
    <dgm:pt modelId="{53CD9AD9-9FDE-40C6-9CFB-D13EB258B4B9}" type="pres">
      <dgm:prSet presAssocID="{C3CD2274-BDAB-4719-9B5C-812E70BF0B18}" presName="txShp" presStyleLbl="node1" presStyleIdx="2" presStyleCnt="3" custScaleX="142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AB10CA-89A6-4E8E-AD8A-2E0C17A08389}" srcId="{A9F8841A-802B-449D-880C-8AF449E512AE}" destId="{E7F37101-E202-487C-BCFE-F3E9B4640EB0}" srcOrd="1" destOrd="0" parTransId="{E70D9FD0-B298-40D4-B1AC-37158A374087}" sibTransId="{8582F1F9-37E0-4BEA-B91E-02584C1172D8}"/>
    <dgm:cxn modelId="{E5A5A081-D839-41F4-B35E-74245BED744C}" type="presOf" srcId="{4125F83A-E3DD-440F-8B92-8481E1A9BB1A}" destId="{03144E86-6857-4304-BA01-EDDFA110B5AC}" srcOrd="0" destOrd="0" presId="urn:microsoft.com/office/officeart/2005/8/layout/vList3#1"/>
    <dgm:cxn modelId="{809A1E24-8AEA-4F2A-8459-CEF500935799}" srcId="{A9F8841A-802B-449D-880C-8AF449E512AE}" destId="{C3CD2274-BDAB-4719-9B5C-812E70BF0B18}" srcOrd="2" destOrd="0" parTransId="{7820C309-2EC1-4F13-9BCA-DF04293C078A}" sibTransId="{7E0F2D0C-4023-4877-8ADD-22F6C179E59A}"/>
    <dgm:cxn modelId="{000267B7-9D43-4FBB-9CFC-6AE1B2B58E7D}" srcId="{A9F8841A-802B-449D-880C-8AF449E512AE}" destId="{4125F83A-E3DD-440F-8B92-8481E1A9BB1A}" srcOrd="0" destOrd="0" parTransId="{ED05EF5E-2B6D-40CF-84FE-01492FACB2E5}" sibTransId="{DFB97A20-1EDB-4EBB-87AD-1C667CE32986}"/>
    <dgm:cxn modelId="{FAC04AEE-7FF6-4511-865F-430DD22AB73D}" type="presOf" srcId="{A9F8841A-802B-449D-880C-8AF449E512AE}" destId="{69B41F7F-B3A2-488E-A3BE-932E5F92A0B9}" srcOrd="0" destOrd="0" presId="urn:microsoft.com/office/officeart/2005/8/layout/vList3#1"/>
    <dgm:cxn modelId="{33CE45FF-F3CD-4BEB-A6AA-338BF81C379D}" type="presOf" srcId="{E7F37101-E202-487C-BCFE-F3E9B4640EB0}" destId="{D2439890-F42D-4F99-B9E2-CF7DC245AFC8}" srcOrd="0" destOrd="0" presId="urn:microsoft.com/office/officeart/2005/8/layout/vList3#1"/>
    <dgm:cxn modelId="{8F88A493-7649-4465-AD21-C38DF2830243}" type="presOf" srcId="{C3CD2274-BDAB-4719-9B5C-812E70BF0B18}" destId="{53CD9AD9-9FDE-40C6-9CFB-D13EB258B4B9}" srcOrd="0" destOrd="0" presId="urn:microsoft.com/office/officeart/2005/8/layout/vList3#1"/>
    <dgm:cxn modelId="{4D07621E-C194-4554-80C2-BF7EDA643C6A}" type="presParOf" srcId="{69B41F7F-B3A2-488E-A3BE-932E5F92A0B9}" destId="{EA6CFDE6-54A5-45EE-868B-C8504436AC8A}" srcOrd="0" destOrd="0" presId="urn:microsoft.com/office/officeart/2005/8/layout/vList3#1"/>
    <dgm:cxn modelId="{4F906B85-DD29-4CCD-9501-D9689223D08D}" type="presParOf" srcId="{EA6CFDE6-54A5-45EE-868B-C8504436AC8A}" destId="{0D867CF6-9311-4EA8-8DC6-F0186BC711E5}" srcOrd="0" destOrd="0" presId="urn:microsoft.com/office/officeart/2005/8/layout/vList3#1"/>
    <dgm:cxn modelId="{8E474988-17C1-43C7-BA7E-B122512B2172}" type="presParOf" srcId="{EA6CFDE6-54A5-45EE-868B-C8504436AC8A}" destId="{03144E86-6857-4304-BA01-EDDFA110B5AC}" srcOrd="1" destOrd="0" presId="urn:microsoft.com/office/officeart/2005/8/layout/vList3#1"/>
    <dgm:cxn modelId="{FB65B130-4DAB-4460-B3A4-2AB5C4DE58D3}" type="presParOf" srcId="{69B41F7F-B3A2-488E-A3BE-932E5F92A0B9}" destId="{41E53287-EFF3-4AB7-BDEC-F0685881B73B}" srcOrd="1" destOrd="0" presId="urn:microsoft.com/office/officeart/2005/8/layout/vList3#1"/>
    <dgm:cxn modelId="{48F6ABD0-F78C-4A78-A80F-E1C593419C98}" type="presParOf" srcId="{69B41F7F-B3A2-488E-A3BE-932E5F92A0B9}" destId="{EC89CB8D-AE7C-47EA-94E4-AF84343C944F}" srcOrd="2" destOrd="0" presId="urn:microsoft.com/office/officeart/2005/8/layout/vList3#1"/>
    <dgm:cxn modelId="{DA4089BB-2E5B-49EA-A903-5CE07F57822E}" type="presParOf" srcId="{EC89CB8D-AE7C-47EA-94E4-AF84343C944F}" destId="{1DE0EFEB-7A5E-4241-88EC-96C7E3CDA896}" srcOrd="0" destOrd="0" presId="urn:microsoft.com/office/officeart/2005/8/layout/vList3#1"/>
    <dgm:cxn modelId="{54D9278F-D040-4834-97DF-7AB8EA7D5A14}" type="presParOf" srcId="{EC89CB8D-AE7C-47EA-94E4-AF84343C944F}" destId="{D2439890-F42D-4F99-B9E2-CF7DC245AFC8}" srcOrd="1" destOrd="0" presId="urn:microsoft.com/office/officeart/2005/8/layout/vList3#1"/>
    <dgm:cxn modelId="{03D5346B-5C18-42F0-99D5-02DA7AD1D2EB}" type="presParOf" srcId="{69B41F7F-B3A2-488E-A3BE-932E5F92A0B9}" destId="{3277D1A7-7AA9-405A-A13D-F9BD415797E9}" srcOrd="3" destOrd="0" presId="urn:microsoft.com/office/officeart/2005/8/layout/vList3#1"/>
    <dgm:cxn modelId="{62C8A3EA-B9CE-47DF-B907-34B3C8394EDF}" type="presParOf" srcId="{69B41F7F-B3A2-488E-A3BE-932E5F92A0B9}" destId="{A60A3509-5078-48BB-B202-478EAED166A9}" srcOrd="4" destOrd="0" presId="urn:microsoft.com/office/officeart/2005/8/layout/vList3#1"/>
    <dgm:cxn modelId="{9966103F-F023-4AE9-AABA-CFC827CC70DB}" type="presParOf" srcId="{A60A3509-5078-48BB-B202-478EAED166A9}" destId="{D2A2DAF5-CCC8-4CA9-B60D-19A4D10F66A0}" srcOrd="0" destOrd="0" presId="urn:microsoft.com/office/officeart/2005/8/layout/vList3#1"/>
    <dgm:cxn modelId="{FDA88672-026B-44A9-80D8-ABA427A3E9C2}" type="presParOf" srcId="{A60A3509-5078-48BB-B202-478EAED166A9}" destId="{53CD9AD9-9FDE-40C6-9CFB-D13EB258B4B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09EA4C-FF2B-449E-B65F-C211E9672A25}" type="doc">
      <dgm:prSet loTypeId="urn:microsoft.com/office/officeart/2005/8/layout/target3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D258FDC-C140-4ECD-AE47-3647521056E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Підготовка педагогів до розбудови </a:t>
          </a:r>
          <a:r>
            <a:rPr lang="uk-UA" sz="2400" dirty="0" err="1" smtClean="0"/>
            <a:t>громадсько</a:t>
          </a:r>
          <a:r>
            <a:rPr lang="uk-UA" sz="2400" dirty="0" smtClean="0"/>
            <a:t> активних шкіл за розробленою моделлю у курсовий та </a:t>
          </a:r>
          <a:r>
            <a:rPr lang="uk-UA" sz="2400" smtClean="0"/>
            <a:t>міжкурсовий</a:t>
          </a:r>
          <a:r>
            <a:rPr lang="uk-UA" sz="2400" dirty="0" smtClean="0"/>
            <a:t> періоди</a:t>
          </a:r>
          <a:endParaRPr lang="ru-RU" sz="2400" dirty="0" smtClean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446FDCB2-6533-495D-B71F-95A743869B0E}" type="parTrans" cxnId="{68A33148-F3F9-4EC2-A6AA-5B3CFC84666C}">
      <dgm:prSet/>
      <dgm:spPr/>
      <dgm:t>
        <a:bodyPr/>
        <a:lstStyle/>
        <a:p>
          <a:endParaRPr lang="ru-RU" sz="2400"/>
        </a:p>
      </dgm:t>
    </dgm:pt>
    <dgm:pt modelId="{3CA8112E-3CCE-45C9-B283-B1C4F2F704DD}" type="sibTrans" cxnId="{68A33148-F3F9-4EC2-A6AA-5B3CFC84666C}">
      <dgm:prSet/>
      <dgm:spPr/>
      <dgm:t>
        <a:bodyPr/>
        <a:lstStyle/>
        <a:p>
          <a:endParaRPr lang="ru-RU" sz="2400"/>
        </a:p>
      </dgm:t>
    </dgm:pt>
    <dgm:pt modelId="{C35EB488-305D-4110-AEB5-817CDDD92FD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Упровадження Міжнародних стандартів оцінювання якості діяльності ГАШ</a:t>
          </a:r>
          <a:endParaRPr lang="ru-RU" sz="2400" dirty="0" smtClean="0"/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4DA8A7F9-CE02-492F-9F4F-8FA5ABD34BF7}" type="parTrans" cxnId="{D1641D0E-5A77-4DB0-8221-D5213F7BEAED}">
      <dgm:prSet/>
      <dgm:spPr/>
      <dgm:t>
        <a:bodyPr/>
        <a:lstStyle/>
        <a:p>
          <a:endParaRPr lang="ru-RU" sz="2400"/>
        </a:p>
      </dgm:t>
    </dgm:pt>
    <dgm:pt modelId="{841D52C7-0F22-46CA-AF90-6695E75D5AEB}" type="sibTrans" cxnId="{D1641D0E-5A77-4DB0-8221-D5213F7BEAED}">
      <dgm:prSet/>
      <dgm:spPr/>
      <dgm:t>
        <a:bodyPr/>
        <a:lstStyle/>
        <a:p>
          <a:endParaRPr lang="ru-RU" sz="2400"/>
        </a:p>
      </dgm:t>
    </dgm:pt>
    <dgm:pt modelId="{3466283D-E0CC-4BB9-A5B9-F5A2B65979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Проведення обласного Конкурсу-захисту моделі навчального закладу </a:t>
          </a:r>
          <a:r>
            <a:rPr lang="uk-UA" sz="2400" smtClean="0"/>
            <a:t>як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smtClean="0"/>
            <a:t>громадсько</a:t>
          </a:r>
          <a:r>
            <a:rPr lang="uk-UA" sz="2400" dirty="0" smtClean="0"/>
            <a:t> активної школи</a:t>
          </a:r>
          <a:endParaRPr lang="ru-RU" sz="2400" dirty="0" smtClean="0"/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E616631E-B981-4EED-AB00-A0C266606BA0}" type="parTrans" cxnId="{480EE315-819C-4762-AAA2-EF531314348A}">
      <dgm:prSet/>
      <dgm:spPr/>
      <dgm:t>
        <a:bodyPr/>
        <a:lstStyle/>
        <a:p>
          <a:endParaRPr lang="ru-RU" sz="2400"/>
        </a:p>
      </dgm:t>
    </dgm:pt>
    <dgm:pt modelId="{35F00C11-ADEA-4148-8565-574B49775080}" type="sibTrans" cxnId="{480EE315-819C-4762-AAA2-EF531314348A}">
      <dgm:prSet/>
      <dgm:spPr/>
      <dgm:t>
        <a:bodyPr/>
        <a:lstStyle/>
        <a:p>
          <a:endParaRPr lang="ru-RU" sz="2400"/>
        </a:p>
      </dgm:t>
    </dgm:pt>
    <dgm:pt modelId="{22F804A2-8663-4AC2-90EA-7AC38DF2AA73}" type="pres">
      <dgm:prSet presAssocID="{4709EA4C-FF2B-449E-B65F-C211E9672A2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876A5-1542-458B-B58D-8F43FAA2FB63}" type="pres">
      <dgm:prSet presAssocID="{FD258FDC-C140-4ECD-AE47-3647521056E4}" presName="circle1" presStyleLbl="node1" presStyleIdx="0" presStyleCnt="3"/>
      <dgm:spPr/>
      <dgm:t>
        <a:bodyPr/>
        <a:lstStyle/>
        <a:p>
          <a:endParaRPr lang="ru-RU"/>
        </a:p>
      </dgm:t>
    </dgm:pt>
    <dgm:pt modelId="{182857C7-014E-44FE-BB96-1800ACD32FA9}" type="pres">
      <dgm:prSet presAssocID="{FD258FDC-C140-4ECD-AE47-3647521056E4}" presName="space" presStyleCnt="0"/>
      <dgm:spPr/>
      <dgm:t>
        <a:bodyPr/>
        <a:lstStyle/>
        <a:p>
          <a:endParaRPr lang="ru-RU"/>
        </a:p>
      </dgm:t>
    </dgm:pt>
    <dgm:pt modelId="{A2ACD5DF-EDFE-492A-80A2-406DF93D2957}" type="pres">
      <dgm:prSet presAssocID="{FD258FDC-C140-4ECD-AE47-3647521056E4}" presName="rect1" presStyleLbl="alignAcc1" presStyleIdx="0" presStyleCnt="3"/>
      <dgm:spPr/>
      <dgm:t>
        <a:bodyPr/>
        <a:lstStyle/>
        <a:p>
          <a:endParaRPr lang="ru-RU"/>
        </a:p>
      </dgm:t>
    </dgm:pt>
    <dgm:pt modelId="{46E044BE-6CF2-487E-B294-127D234D7A94}" type="pres">
      <dgm:prSet presAssocID="{C35EB488-305D-4110-AEB5-817CDDD92FD5}" presName="vertSpace2" presStyleLbl="node1" presStyleIdx="0" presStyleCnt="3"/>
      <dgm:spPr/>
      <dgm:t>
        <a:bodyPr/>
        <a:lstStyle/>
        <a:p>
          <a:endParaRPr lang="ru-RU"/>
        </a:p>
      </dgm:t>
    </dgm:pt>
    <dgm:pt modelId="{1C71B03E-E23E-4D01-BBE1-7E378C1A7103}" type="pres">
      <dgm:prSet presAssocID="{C35EB488-305D-4110-AEB5-817CDDD92FD5}" presName="circle2" presStyleLbl="node1" presStyleIdx="1" presStyleCnt="3"/>
      <dgm:spPr/>
      <dgm:t>
        <a:bodyPr/>
        <a:lstStyle/>
        <a:p>
          <a:endParaRPr lang="ru-RU"/>
        </a:p>
      </dgm:t>
    </dgm:pt>
    <dgm:pt modelId="{29B92D5C-1BFE-425A-BE55-6EC4A195C3CD}" type="pres">
      <dgm:prSet presAssocID="{C35EB488-305D-4110-AEB5-817CDDD92FD5}" presName="rect2" presStyleLbl="alignAcc1" presStyleIdx="1" presStyleCnt="3"/>
      <dgm:spPr/>
      <dgm:t>
        <a:bodyPr/>
        <a:lstStyle/>
        <a:p>
          <a:endParaRPr lang="ru-RU"/>
        </a:p>
      </dgm:t>
    </dgm:pt>
    <dgm:pt modelId="{231AE68B-4031-4B8A-981F-359EFC5E390D}" type="pres">
      <dgm:prSet presAssocID="{3466283D-E0CC-4BB9-A5B9-F5A2B6597997}" presName="vertSpace3" presStyleLbl="node1" presStyleIdx="1" presStyleCnt="3"/>
      <dgm:spPr/>
      <dgm:t>
        <a:bodyPr/>
        <a:lstStyle/>
        <a:p>
          <a:endParaRPr lang="ru-RU"/>
        </a:p>
      </dgm:t>
    </dgm:pt>
    <dgm:pt modelId="{4CEF0ED2-CC04-4076-AE06-86C33835CC5F}" type="pres">
      <dgm:prSet presAssocID="{3466283D-E0CC-4BB9-A5B9-F5A2B6597997}" presName="circle3" presStyleLbl="node1" presStyleIdx="2" presStyleCnt="3"/>
      <dgm:spPr/>
      <dgm:t>
        <a:bodyPr/>
        <a:lstStyle/>
        <a:p>
          <a:endParaRPr lang="ru-RU"/>
        </a:p>
      </dgm:t>
    </dgm:pt>
    <dgm:pt modelId="{72621FC9-989B-4713-B827-9BD4982C2AFD}" type="pres">
      <dgm:prSet presAssocID="{3466283D-E0CC-4BB9-A5B9-F5A2B6597997}" presName="rect3" presStyleLbl="alignAcc1" presStyleIdx="2" presStyleCnt="3"/>
      <dgm:spPr/>
      <dgm:t>
        <a:bodyPr/>
        <a:lstStyle/>
        <a:p>
          <a:endParaRPr lang="ru-RU"/>
        </a:p>
      </dgm:t>
    </dgm:pt>
    <dgm:pt modelId="{67C98EBF-41D9-46AC-934D-A1B5EA572984}" type="pres">
      <dgm:prSet presAssocID="{FD258FDC-C140-4ECD-AE47-3647521056E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8E637-86B7-4B2C-AE1A-A13140C454B6}" type="pres">
      <dgm:prSet presAssocID="{C35EB488-305D-4110-AEB5-817CDDD92FD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A2BDA-754A-4C83-A048-5A704868A09D}" type="pres">
      <dgm:prSet presAssocID="{3466283D-E0CC-4BB9-A5B9-F5A2B659799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BB61F3-86EB-4AB9-8E33-A1636226FF53}" type="presOf" srcId="{C35EB488-305D-4110-AEB5-817CDDD92FD5}" destId="{29B92D5C-1BFE-425A-BE55-6EC4A195C3CD}" srcOrd="0" destOrd="0" presId="urn:microsoft.com/office/officeart/2005/8/layout/target3"/>
    <dgm:cxn modelId="{68A33148-F3F9-4EC2-A6AA-5B3CFC84666C}" srcId="{4709EA4C-FF2B-449E-B65F-C211E9672A25}" destId="{FD258FDC-C140-4ECD-AE47-3647521056E4}" srcOrd="0" destOrd="0" parTransId="{446FDCB2-6533-495D-B71F-95A743869B0E}" sibTransId="{3CA8112E-3CCE-45C9-B283-B1C4F2F704DD}"/>
    <dgm:cxn modelId="{F41D1B5F-5064-4EC5-9248-5282D01AFAA7}" type="presOf" srcId="{3466283D-E0CC-4BB9-A5B9-F5A2B6597997}" destId="{72621FC9-989B-4713-B827-9BD4982C2AFD}" srcOrd="0" destOrd="0" presId="urn:microsoft.com/office/officeart/2005/8/layout/target3"/>
    <dgm:cxn modelId="{F02C4459-9C46-4026-9648-BBEE3262B8B5}" type="presOf" srcId="{FD258FDC-C140-4ECD-AE47-3647521056E4}" destId="{67C98EBF-41D9-46AC-934D-A1B5EA572984}" srcOrd="1" destOrd="0" presId="urn:microsoft.com/office/officeart/2005/8/layout/target3"/>
    <dgm:cxn modelId="{D1641D0E-5A77-4DB0-8221-D5213F7BEAED}" srcId="{4709EA4C-FF2B-449E-B65F-C211E9672A25}" destId="{C35EB488-305D-4110-AEB5-817CDDD92FD5}" srcOrd="1" destOrd="0" parTransId="{4DA8A7F9-CE02-492F-9F4F-8FA5ABD34BF7}" sibTransId="{841D52C7-0F22-46CA-AF90-6695E75D5AEB}"/>
    <dgm:cxn modelId="{EA9A1676-E8D9-441A-A349-83C710698890}" type="presOf" srcId="{C35EB488-305D-4110-AEB5-817CDDD92FD5}" destId="{72B8E637-86B7-4B2C-AE1A-A13140C454B6}" srcOrd="1" destOrd="0" presId="urn:microsoft.com/office/officeart/2005/8/layout/target3"/>
    <dgm:cxn modelId="{309DAAA7-CC20-4652-8A9C-264AE1054A69}" type="presOf" srcId="{4709EA4C-FF2B-449E-B65F-C211E9672A25}" destId="{22F804A2-8663-4AC2-90EA-7AC38DF2AA73}" srcOrd="0" destOrd="0" presId="urn:microsoft.com/office/officeart/2005/8/layout/target3"/>
    <dgm:cxn modelId="{480EE315-819C-4762-AAA2-EF531314348A}" srcId="{4709EA4C-FF2B-449E-B65F-C211E9672A25}" destId="{3466283D-E0CC-4BB9-A5B9-F5A2B6597997}" srcOrd="2" destOrd="0" parTransId="{E616631E-B981-4EED-AB00-A0C266606BA0}" sibTransId="{35F00C11-ADEA-4148-8565-574B49775080}"/>
    <dgm:cxn modelId="{B312E55E-9733-49B2-9710-5B8A593CC500}" type="presOf" srcId="{3466283D-E0CC-4BB9-A5B9-F5A2B6597997}" destId="{3AFA2BDA-754A-4C83-A048-5A704868A09D}" srcOrd="1" destOrd="0" presId="urn:microsoft.com/office/officeart/2005/8/layout/target3"/>
    <dgm:cxn modelId="{A874D794-8AD7-479C-9043-54FA4CBCADD4}" type="presOf" srcId="{FD258FDC-C140-4ECD-AE47-3647521056E4}" destId="{A2ACD5DF-EDFE-492A-80A2-406DF93D2957}" srcOrd="0" destOrd="0" presId="urn:microsoft.com/office/officeart/2005/8/layout/target3"/>
    <dgm:cxn modelId="{94C43A8E-7FAB-49F7-B1EE-611D70D0FC1F}" type="presParOf" srcId="{22F804A2-8663-4AC2-90EA-7AC38DF2AA73}" destId="{8F9876A5-1542-458B-B58D-8F43FAA2FB63}" srcOrd="0" destOrd="0" presId="urn:microsoft.com/office/officeart/2005/8/layout/target3"/>
    <dgm:cxn modelId="{FD033A7D-BD22-48D2-8D2B-6A5FFD400674}" type="presParOf" srcId="{22F804A2-8663-4AC2-90EA-7AC38DF2AA73}" destId="{182857C7-014E-44FE-BB96-1800ACD32FA9}" srcOrd="1" destOrd="0" presId="urn:microsoft.com/office/officeart/2005/8/layout/target3"/>
    <dgm:cxn modelId="{DF40ACFA-4023-4BDF-A6AB-3B2B9A33E38A}" type="presParOf" srcId="{22F804A2-8663-4AC2-90EA-7AC38DF2AA73}" destId="{A2ACD5DF-EDFE-492A-80A2-406DF93D2957}" srcOrd="2" destOrd="0" presId="urn:microsoft.com/office/officeart/2005/8/layout/target3"/>
    <dgm:cxn modelId="{07FE788D-3E13-483F-9172-E31654D5399E}" type="presParOf" srcId="{22F804A2-8663-4AC2-90EA-7AC38DF2AA73}" destId="{46E044BE-6CF2-487E-B294-127D234D7A94}" srcOrd="3" destOrd="0" presId="urn:microsoft.com/office/officeart/2005/8/layout/target3"/>
    <dgm:cxn modelId="{DBDD6A0E-D385-454A-94E4-8F7B2633AB24}" type="presParOf" srcId="{22F804A2-8663-4AC2-90EA-7AC38DF2AA73}" destId="{1C71B03E-E23E-4D01-BBE1-7E378C1A7103}" srcOrd="4" destOrd="0" presId="urn:microsoft.com/office/officeart/2005/8/layout/target3"/>
    <dgm:cxn modelId="{C661473B-BD2F-4BAB-A4C3-1A526371F023}" type="presParOf" srcId="{22F804A2-8663-4AC2-90EA-7AC38DF2AA73}" destId="{29B92D5C-1BFE-425A-BE55-6EC4A195C3CD}" srcOrd="5" destOrd="0" presId="urn:microsoft.com/office/officeart/2005/8/layout/target3"/>
    <dgm:cxn modelId="{6B1F01C2-5689-49D0-A1D4-33FA51CDBEAA}" type="presParOf" srcId="{22F804A2-8663-4AC2-90EA-7AC38DF2AA73}" destId="{231AE68B-4031-4B8A-981F-359EFC5E390D}" srcOrd="6" destOrd="0" presId="urn:microsoft.com/office/officeart/2005/8/layout/target3"/>
    <dgm:cxn modelId="{5ACFDADB-563F-4518-9DA3-38BC7DD8CDD7}" type="presParOf" srcId="{22F804A2-8663-4AC2-90EA-7AC38DF2AA73}" destId="{4CEF0ED2-CC04-4076-AE06-86C33835CC5F}" srcOrd="7" destOrd="0" presId="urn:microsoft.com/office/officeart/2005/8/layout/target3"/>
    <dgm:cxn modelId="{7F75AF4A-2DC5-4ADC-A6D8-93C0E0AEF939}" type="presParOf" srcId="{22F804A2-8663-4AC2-90EA-7AC38DF2AA73}" destId="{72621FC9-989B-4713-B827-9BD4982C2AFD}" srcOrd="8" destOrd="0" presId="urn:microsoft.com/office/officeart/2005/8/layout/target3"/>
    <dgm:cxn modelId="{71A42406-6AD5-4528-9A6B-1D100073E193}" type="presParOf" srcId="{22F804A2-8663-4AC2-90EA-7AC38DF2AA73}" destId="{67C98EBF-41D9-46AC-934D-A1B5EA572984}" srcOrd="9" destOrd="0" presId="urn:microsoft.com/office/officeart/2005/8/layout/target3"/>
    <dgm:cxn modelId="{0B0D25AD-B814-4769-BAFF-4B7322D6A450}" type="presParOf" srcId="{22F804A2-8663-4AC2-90EA-7AC38DF2AA73}" destId="{72B8E637-86B7-4B2C-AE1A-A13140C454B6}" srcOrd="10" destOrd="0" presId="urn:microsoft.com/office/officeart/2005/8/layout/target3"/>
    <dgm:cxn modelId="{3700DEEF-31AF-466F-94DF-62C7472B94C3}" type="presParOf" srcId="{22F804A2-8663-4AC2-90EA-7AC38DF2AA73}" destId="{3AFA2BDA-754A-4C83-A048-5A704868A09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C19073-F803-490C-82A2-A277D5780756}" type="doc">
      <dgm:prSet loTypeId="urn:microsoft.com/office/officeart/2005/8/layout/vList5" loCatId="list" qsTypeId="urn:microsoft.com/office/officeart/2005/8/quickstyle/simple1#2" qsCatId="simple" csTypeId="urn:microsoft.com/office/officeart/2005/8/colors/accent1_2#4" csCatId="accent1" phldr="1"/>
      <dgm:spPr/>
      <dgm:t>
        <a:bodyPr/>
        <a:lstStyle/>
        <a:p>
          <a:endParaRPr lang="uk-UA"/>
        </a:p>
      </dgm:t>
    </dgm:pt>
    <dgm:pt modelId="{2095502A-CB82-4D2B-BCED-E95BCFE71D75}">
      <dgm:prSet phldrT="[Текст]"/>
      <dgm:spPr/>
      <dgm:t>
        <a:bodyPr/>
        <a:lstStyle/>
        <a:p>
          <a:r>
            <a:rPr lang="ru-RU" b="1" dirty="0" smtClean="0"/>
            <a:t>1. </a:t>
          </a:r>
          <a:r>
            <a:rPr lang="ru-RU" b="1" dirty="0" err="1" smtClean="0"/>
            <a:t>Стійке</a:t>
          </a:r>
          <a:r>
            <a:rPr lang="ru-RU" b="1" dirty="0" smtClean="0"/>
            <a:t> </a:t>
          </a:r>
          <a:r>
            <a:rPr lang="ru-RU" b="1" dirty="0" err="1" smtClean="0"/>
            <a:t>економічне</a:t>
          </a:r>
          <a:r>
            <a:rPr lang="ru-RU" b="1" dirty="0" smtClean="0"/>
            <a:t> </a:t>
          </a:r>
          <a:r>
            <a:rPr lang="ru-RU" b="1" dirty="0" err="1" smtClean="0"/>
            <a:t>зростання</a:t>
          </a:r>
          <a:endParaRPr lang="uk-UA" b="1" dirty="0"/>
        </a:p>
      </dgm:t>
    </dgm:pt>
    <dgm:pt modelId="{A74812EF-1DE2-41EA-9855-945D91D5A4E8}" type="parTrans" cxnId="{E00B66B7-3F8C-469B-B06B-63E568943B1F}">
      <dgm:prSet/>
      <dgm:spPr/>
      <dgm:t>
        <a:bodyPr/>
        <a:lstStyle/>
        <a:p>
          <a:endParaRPr lang="uk-UA"/>
        </a:p>
      </dgm:t>
    </dgm:pt>
    <dgm:pt modelId="{77E36E6F-2CD6-4827-886A-732FC64AD089}" type="sibTrans" cxnId="{E00B66B7-3F8C-469B-B06B-63E568943B1F}">
      <dgm:prSet/>
      <dgm:spPr/>
      <dgm:t>
        <a:bodyPr/>
        <a:lstStyle/>
        <a:p>
          <a:endParaRPr lang="uk-UA"/>
        </a:p>
      </dgm:t>
    </dgm:pt>
    <dgm:pt modelId="{160DCD0D-1095-42D2-9074-86AC7A652B0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/>
            <a:t>2. Висока </a:t>
          </a:r>
          <a:r>
            <a:rPr lang="uk-UA" b="1" dirty="0" smtClean="0"/>
            <a:t>якість життя людини</a:t>
          </a:r>
          <a:endParaRPr lang="uk-UA" dirty="0" smtClean="0"/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dirty="0"/>
        </a:p>
      </dgm:t>
    </dgm:pt>
    <dgm:pt modelId="{08A894BD-FE54-4C6E-971B-62FA891D8D0A}" type="parTrans" cxnId="{DE26F1FF-CD89-416D-AB1F-34918C993729}">
      <dgm:prSet/>
      <dgm:spPr/>
      <dgm:t>
        <a:bodyPr/>
        <a:lstStyle/>
        <a:p>
          <a:endParaRPr lang="uk-UA"/>
        </a:p>
      </dgm:t>
    </dgm:pt>
    <dgm:pt modelId="{08267A7D-C940-44F0-8CC4-3607800BFA8C}" type="sibTrans" cxnId="{DE26F1FF-CD89-416D-AB1F-34918C993729}">
      <dgm:prSet/>
      <dgm:spPr/>
      <dgm:t>
        <a:bodyPr/>
        <a:lstStyle/>
        <a:p>
          <a:endParaRPr lang="uk-UA"/>
        </a:p>
      </dgm:t>
    </dgm:pt>
    <dgm:pt modelId="{E4ACA5D8-7CD2-4976-9265-30270DD2FE29}">
      <dgm:prSet custT="1"/>
      <dgm:spPr/>
      <dgm:t>
        <a:bodyPr/>
        <a:lstStyle/>
        <a:p>
          <a:r>
            <a:rPr lang="uk-UA" sz="2000" dirty="0" smtClean="0"/>
            <a:t>Підготовка населення до життя та діяльності в умовах економіки, що змінюється</a:t>
          </a:r>
          <a:endParaRPr lang="uk-UA" sz="2000" dirty="0"/>
        </a:p>
      </dgm:t>
    </dgm:pt>
    <dgm:pt modelId="{7C0FBDE7-D122-4A72-BD96-CE45B43E573A}" type="parTrans" cxnId="{69A5D7D2-CB56-4FDA-A0B3-B6E378952CEC}">
      <dgm:prSet/>
      <dgm:spPr/>
      <dgm:t>
        <a:bodyPr/>
        <a:lstStyle/>
        <a:p>
          <a:endParaRPr lang="uk-UA"/>
        </a:p>
      </dgm:t>
    </dgm:pt>
    <dgm:pt modelId="{438C94A9-1D72-4EAB-9334-2CD9F0F7E1C0}" type="sibTrans" cxnId="{69A5D7D2-CB56-4FDA-A0B3-B6E378952CEC}">
      <dgm:prSet/>
      <dgm:spPr/>
      <dgm:t>
        <a:bodyPr/>
        <a:lstStyle/>
        <a:p>
          <a:endParaRPr lang="uk-UA"/>
        </a:p>
      </dgm:t>
    </dgm:pt>
    <dgm:pt modelId="{25804960-8F30-4C9F-BCB6-13C46ABEEA02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/>
            <a:t>3. Збереження </a:t>
          </a:r>
          <a:r>
            <a:rPr lang="uk-UA" b="1" dirty="0" smtClean="0"/>
            <a:t>та розвиток територій</a:t>
          </a:r>
          <a:endParaRPr lang="uk-UA" dirty="0" smtClean="0"/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dirty="0"/>
        </a:p>
      </dgm:t>
    </dgm:pt>
    <dgm:pt modelId="{4723725C-BD95-48B7-9245-8696A941966D}" type="parTrans" cxnId="{122B4CDD-1ADD-476F-B14E-96E9B6AC2F71}">
      <dgm:prSet/>
      <dgm:spPr/>
      <dgm:t>
        <a:bodyPr/>
        <a:lstStyle/>
        <a:p>
          <a:endParaRPr lang="uk-UA"/>
        </a:p>
      </dgm:t>
    </dgm:pt>
    <dgm:pt modelId="{72BC2ED9-6810-4325-BD20-2A7C2A510B8B}" type="sibTrans" cxnId="{122B4CDD-1ADD-476F-B14E-96E9B6AC2F71}">
      <dgm:prSet/>
      <dgm:spPr/>
      <dgm:t>
        <a:bodyPr/>
        <a:lstStyle/>
        <a:p>
          <a:endParaRPr lang="uk-UA"/>
        </a:p>
      </dgm:t>
    </dgm:pt>
    <dgm:pt modelId="{A6CF1F5C-1672-4B0A-B26B-5D8EB00E6B35}">
      <dgm:prSet custT="1"/>
      <dgm:spPr/>
      <dgm:t>
        <a:bodyPr/>
        <a:lstStyle/>
        <a:p>
          <a:r>
            <a:rPr lang="uk-UA" sz="2000" dirty="0" smtClean="0"/>
            <a:t>Підвищення рівня зайнятості сільського населення</a:t>
          </a:r>
          <a:endParaRPr lang="uk-UA" sz="2000" dirty="0"/>
        </a:p>
      </dgm:t>
    </dgm:pt>
    <dgm:pt modelId="{B9665F26-0A9C-401E-889B-015D3DE737B6}" type="parTrans" cxnId="{FC49EE8F-9D73-4B9D-9A86-9430A8ABA9B9}">
      <dgm:prSet/>
      <dgm:spPr/>
      <dgm:t>
        <a:bodyPr/>
        <a:lstStyle/>
        <a:p>
          <a:endParaRPr lang="uk-UA"/>
        </a:p>
      </dgm:t>
    </dgm:pt>
    <dgm:pt modelId="{5E913F7E-AF46-4510-812C-6B3398F8D59A}" type="sibTrans" cxnId="{FC49EE8F-9D73-4B9D-9A86-9430A8ABA9B9}">
      <dgm:prSet/>
      <dgm:spPr/>
      <dgm:t>
        <a:bodyPr/>
        <a:lstStyle/>
        <a:p>
          <a:endParaRPr lang="uk-UA"/>
        </a:p>
      </dgm:t>
    </dgm:pt>
    <dgm:pt modelId="{CDF9F1C1-666F-4F92-8C82-1D704C09425E}">
      <dgm:prSet custT="1"/>
      <dgm:spPr/>
      <dgm:t>
        <a:bodyPr/>
        <a:lstStyle/>
        <a:p>
          <a:r>
            <a:rPr lang="uk-UA" sz="2000" dirty="0" smtClean="0"/>
            <a:t>Зростання конкурентоспроможності економіки периферійних районів</a:t>
          </a:r>
          <a:endParaRPr lang="uk-UA" sz="2000" dirty="0"/>
        </a:p>
      </dgm:t>
    </dgm:pt>
    <dgm:pt modelId="{F0AA765A-A881-4D24-B8BC-BDD8C81B1B3F}" type="parTrans" cxnId="{08D7EE74-3A61-4DF4-B1F5-75F96F4C6AB2}">
      <dgm:prSet/>
      <dgm:spPr/>
      <dgm:t>
        <a:bodyPr/>
        <a:lstStyle/>
        <a:p>
          <a:endParaRPr lang="uk-UA"/>
        </a:p>
      </dgm:t>
    </dgm:pt>
    <dgm:pt modelId="{CC6F78D8-D0AE-40B3-B8CF-BE069250F220}" type="sibTrans" cxnId="{08D7EE74-3A61-4DF4-B1F5-75F96F4C6AB2}">
      <dgm:prSet/>
      <dgm:spPr/>
      <dgm:t>
        <a:bodyPr/>
        <a:lstStyle/>
        <a:p>
          <a:endParaRPr lang="uk-UA"/>
        </a:p>
      </dgm:t>
    </dgm:pt>
    <dgm:pt modelId="{82159061-8592-45F7-B7AF-BD628B88FB22}">
      <dgm:prSet custT="1"/>
      <dgm:spPr/>
      <dgm:t>
        <a:bodyPr/>
        <a:lstStyle/>
        <a:p>
          <a:r>
            <a:rPr lang="uk-UA" sz="2000" dirty="0" smtClean="0"/>
            <a:t>Створення умов для пріоритетного розвитку малого та середнього підприємництва</a:t>
          </a:r>
          <a:endParaRPr lang="uk-UA" sz="2000" dirty="0"/>
        </a:p>
      </dgm:t>
    </dgm:pt>
    <dgm:pt modelId="{84E8DD72-3C4E-451B-AEF4-EA3F0B9DE3B6}" type="parTrans" cxnId="{E6975BAC-A275-47C1-8A75-6A6C3DADAF90}">
      <dgm:prSet/>
      <dgm:spPr/>
      <dgm:t>
        <a:bodyPr/>
        <a:lstStyle/>
        <a:p>
          <a:endParaRPr lang="uk-UA"/>
        </a:p>
      </dgm:t>
    </dgm:pt>
    <dgm:pt modelId="{F68AF9DD-B84D-42E1-B9C4-79BA234D0FAF}" type="sibTrans" cxnId="{E6975BAC-A275-47C1-8A75-6A6C3DADAF90}">
      <dgm:prSet/>
      <dgm:spPr/>
      <dgm:t>
        <a:bodyPr/>
        <a:lstStyle/>
        <a:p>
          <a:endParaRPr lang="uk-UA"/>
        </a:p>
      </dgm:t>
    </dgm:pt>
    <dgm:pt modelId="{80EB22D9-7897-45F7-8316-04EF82B6E966}">
      <dgm:prSet custT="1"/>
      <dgm:spPr/>
      <dgm:t>
        <a:bodyPr/>
        <a:lstStyle/>
        <a:p>
          <a:r>
            <a:rPr lang="uk-UA" sz="2000" dirty="0" smtClean="0"/>
            <a:t>Розвиток туристичного потенціалу</a:t>
          </a:r>
          <a:endParaRPr lang="uk-UA" sz="2000" dirty="0"/>
        </a:p>
      </dgm:t>
    </dgm:pt>
    <dgm:pt modelId="{47D2945C-2168-4D44-85F6-6861E1D047EE}" type="parTrans" cxnId="{933F97FA-E0E6-4A84-BD9A-AD0F97D91A99}">
      <dgm:prSet/>
      <dgm:spPr/>
      <dgm:t>
        <a:bodyPr/>
        <a:lstStyle/>
        <a:p>
          <a:endParaRPr lang="uk-UA"/>
        </a:p>
      </dgm:t>
    </dgm:pt>
    <dgm:pt modelId="{6EA0DA4E-A958-479B-A42D-EF0B7CE9C8D6}" type="sibTrans" cxnId="{933F97FA-E0E6-4A84-BD9A-AD0F97D91A99}">
      <dgm:prSet/>
      <dgm:spPr/>
      <dgm:t>
        <a:bodyPr/>
        <a:lstStyle/>
        <a:p>
          <a:endParaRPr lang="uk-UA"/>
        </a:p>
      </dgm:t>
    </dgm:pt>
    <dgm:pt modelId="{D7791038-65D3-4279-BB7E-FA92C3E5864F}">
      <dgm:prSet custT="1"/>
      <dgm:spPr/>
      <dgm:t>
        <a:bodyPr/>
        <a:lstStyle/>
        <a:p>
          <a:r>
            <a:rPr lang="uk-UA" sz="2000" dirty="0" smtClean="0"/>
            <a:t>Розвиток культурного і духовного середовища, забезпечення патріотичного виховання населення</a:t>
          </a:r>
          <a:endParaRPr lang="uk-UA" sz="2000" dirty="0"/>
        </a:p>
      </dgm:t>
    </dgm:pt>
    <dgm:pt modelId="{83FF37D0-25CF-44FF-983A-3307E5B554E8}" type="parTrans" cxnId="{D478CEA8-2F98-41EE-A315-4834827010E1}">
      <dgm:prSet/>
      <dgm:spPr/>
      <dgm:t>
        <a:bodyPr/>
        <a:lstStyle/>
        <a:p>
          <a:endParaRPr lang="uk-UA"/>
        </a:p>
      </dgm:t>
    </dgm:pt>
    <dgm:pt modelId="{239E254E-430D-46D9-8630-E4C481377300}" type="sibTrans" cxnId="{D478CEA8-2F98-41EE-A315-4834827010E1}">
      <dgm:prSet/>
      <dgm:spPr/>
      <dgm:t>
        <a:bodyPr/>
        <a:lstStyle/>
        <a:p>
          <a:endParaRPr lang="uk-UA"/>
        </a:p>
      </dgm:t>
    </dgm:pt>
    <dgm:pt modelId="{4F19FB1A-5789-40DC-AEC8-B95EB16AC5DC}">
      <dgm:prSet custT="1"/>
      <dgm:spPr/>
      <dgm:t>
        <a:bodyPr/>
        <a:lstStyle/>
        <a:p>
          <a:r>
            <a:rPr lang="uk-UA" sz="2000" dirty="0" smtClean="0"/>
            <a:t>Розвиток сільських територій та периферійних районів</a:t>
          </a:r>
          <a:endParaRPr lang="uk-UA" sz="2000" dirty="0"/>
        </a:p>
      </dgm:t>
    </dgm:pt>
    <dgm:pt modelId="{9AEE1F05-7DC0-4EE2-A452-5AAD4ECC2BF1}" type="parTrans" cxnId="{421DBC81-8F99-4EA8-BFE8-A6422A1F731E}">
      <dgm:prSet/>
      <dgm:spPr/>
      <dgm:t>
        <a:bodyPr/>
        <a:lstStyle/>
        <a:p>
          <a:endParaRPr lang="uk-UA"/>
        </a:p>
      </dgm:t>
    </dgm:pt>
    <dgm:pt modelId="{3AB38A02-664E-4FF8-AE66-1C292410D11A}" type="sibTrans" cxnId="{421DBC81-8F99-4EA8-BFE8-A6422A1F731E}">
      <dgm:prSet/>
      <dgm:spPr/>
      <dgm:t>
        <a:bodyPr/>
        <a:lstStyle/>
        <a:p>
          <a:endParaRPr lang="uk-UA"/>
        </a:p>
      </dgm:t>
    </dgm:pt>
    <dgm:pt modelId="{61856552-84AF-4A7C-8D68-AA4CD6F752E9}" type="pres">
      <dgm:prSet presAssocID="{C7C19073-F803-490C-82A2-A277D57807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4CAC59-B5EB-4E1A-A7DB-A49D2E63F07C}" type="pres">
      <dgm:prSet presAssocID="{2095502A-CB82-4D2B-BCED-E95BCFE71D75}" presName="linNode" presStyleCnt="0"/>
      <dgm:spPr/>
    </dgm:pt>
    <dgm:pt modelId="{1509C126-062C-41CD-A56D-F94739B81D7C}" type="pres">
      <dgm:prSet presAssocID="{2095502A-CB82-4D2B-BCED-E95BCFE71D7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4680F7-67A1-4490-9F0C-21E2A8162153}" type="pres">
      <dgm:prSet presAssocID="{2095502A-CB82-4D2B-BCED-E95BCFE71D75}" presName="descendantText" presStyleLbl="alignAccFollowNode1" presStyleIdx="0" presStyleCnt="3" custScaleX="1152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A9BBA8-08F5-4202-8F63-CBE4F404F628}" type="pres">
      <dgm:prSet presAssocID="{77E36E6F-2CD6-4827-886A-732FC64AD089}" presName="sp" presStyleCnt="0"/>
      <dgm:spPr/>
    </dgm:pt>
    <dgm:pt modelId="{78581F41-8FA6-4EE7-AB26-1541D2E081FE}" type="pres">
      <dgm:prSet presAssocID="{160DCD0D-1095-42D2-9074-86AC7A652B08}" presName="linNode" presStyleCnt="0"/>
      <dgm:spPr/>
    </dgm:pt>
    <dgm:pt modelId="{4B845A49-D80B-443C-BF53-A34ADBFECEC0}" type="pres">
      <dgm:prSet presAssocID="{160DCD0D-1095-42D2-9074-86AC7A652B0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6B84D-720A-4850-AF2A-80B7E3EA0661}" type="pres">
      <dgm:prSet presAssocID="{160DCD0D-1095-42D2-9074-86AC7A652B08}" presName="descendantText" presStyleLbl="alignAccFollowNode1" presStyleIdx="1" presStyleCnt="3" custScaleX="121839" custScaleY="126181" custLinFactNeighborX="182" custLinFactNeighborY="52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195D19-D814-453F-911C-9780308EEF34}" type="pres">
      <dgm:prSet presAssocID="{08267A7D-C940-44F0-8CC4-3607800BFA8C}" presName="sp" presStyleCnt="0"/>
      <dgm:spPr/>
    </dgm:pt>
    <dgm:pt modelId="{8E806C94-B04F-45AA-8EB6-62DC96000325}" type="pres">
      <dgm:prSet presAssocID="{25804960-8F30-4C9F-BCB6-13C46ABEEA02}" presName="linNode" presStyleCnt="0"/>
      <dgm:spPr/>
    </dgm:pt>
    <dgm:pt modelId="{1A170AE0-4FF5-45AB-B131-86E11DB13A68}" type="pres">
      <dgm:prSet presAssocID="{25804960-8F30-4C9F-BCB6-13C46ABEEA0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6AA72-A45E-4FB0-98A4-2A7873E800D1}" type="pres">
      <dgm:prSet presAssocID="{25804960-8F30-4C9F-BCB6-13C46ABEEA02}" presName="descendantText" presStyleLbl="alignAccFollowNode1" presStyleIdx="2" presStyleCnt="3" custScaleX="120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975BAC-A275-47C1-8A75-6A6C3DADAF90}" srcId="{2095502A-CB82-4D2B-BCED-E95BCFE71D75}" destId="{82159061-8592-45F7-B7AF-BD628B88FB22}" srcOrd="1" destOrd="0" parTransId="{84E8DD72-3C4E-451B-AEF4-EA3F0B9DE3B6}" sibTransId="{F68AF9DD-B84D-42E1-B9C4-79BA234D0FAF}"/>
    <dgm:cxn modelId="{4585C5F3-B114-44F7-ADB0-4CCD71FA4DD0}" type="presOf" srcId="{C7C19073-F803-490C-82A2-A277D5780756}" destId="{61856552-84AF-4A7C-8D68-AA4CD6F752E9}" srcOrd="0" destOrd="0" presId="urn:microsoft.com/office/officeart/2005/8/layout/vList5"/>
    <dgm:cxn modelId="{D478CEA8-2F98-41EE-A315-4834827010E1}" srcId="{160DCD0D-1095-42D2-9074-86AC7A652B08}" destId="{D7791038-65D3-4279-BB7E-FA92C3E5864F}" srcOrd="1" destOrd="0" parTransId="{83FF37D0-25CF-44FF-983A-3307E5B554E8}" sibTransId="{239E254E-430D-46D9-8630-E4C481377300}"/>
    <dgm:cxn modelId="{08D7EE74-3A61-4DF4-B1F5-75F96F4C6AB2}" srcId="{2095502A-CB82-4D2B-BCED-E95BCFE71D75}" destId="{CDF9F1C1-666F-4F92-8C82-1D704C09425E}" srcOrd="0" destOrd="0" parTransId="{F0AA765A-A881-4D24-B8BC-BDD8C81B1B3F}" sibTransId="{CC6F78D8-D0AE-40B3-B8CF-BE069250F220}"/>
    <dgm:cxn modelId="{566EA36C-17C3-43FC-A760-054E9A863228}" type="presOf" srcId="{82159061-8592-45F7-B7AF-BD628B88FB22}" destId="{304680F7-67A1-4490-9F0C-21E2A8162153}" srcOrd="0" destOrd="1" presId="urn:microsoft.com/office/officeart/2005/8/layout/vList5"/>
    <dgm:cxn modelId="{FC49EE8F-9D73-4B9D-9A86-9430A8ABA9B9}" srcId="{25804960-8F30-4C9F-BCB6-13C46ABEEA02}" destId="{A6CF1F5C-1672-4B0A-B26B-5D8EB00E6B35}" srcOrd="0" destOrd="0" parTransId="{B9665F26-0A9C-401E-889B-015D3DE737B6}" sibTransId="{5E913F7E-AF46-4510-812C-6B3398F8D59A}"/>
    <dgm:cxn modelId="{9D8ADFD4-4972-4706-91A2-D1EC588A5190}" type="presOf" srcId="{E4ACA5D8-7CD2-4976-9265-30270DD2FE29}" destId="{4E26B84D-720A-4850-AF2A-80B7E3EA0661}" srcOrd="0" destOrd="0" presId="urn:microsoft.com/office/officeart/2005/8/layout/vList5"/>
    <dgm:cxn modelId="{28EB3A41-362F-483C-8A55-90A09759DAB7}" type="presOf" srcId="{D7791038-65D3-4279-BB7E-FA92C3E5864F}" destId="{4E26B84D-720A-4850-AF2A-80B7E3EA0661}" srcOrd="0" destOrd="1" presId="urn:microsoft.com/office/officeart/2005/8/layout/vList5"/>
    <dgm:cxn modelId="{122B4CDD-1ADD-476F-B14E-96E9B6AC2F71}" srcId="{C7C19073-F803-490C-82A2-A277D5780756}" destId="{25804960-8F30-4C9F-BCB6-13C46ABEEA02}" srcOrd="2" destOrd="0" parTransId="{4723725C-BD95-48B7-9245-8696A941966D}" sibTransId="{72BC2ED9-6810-4325-BD20-2A7C2A510B8B}"/>
    <dgm:cxn modelId="{933F97FA-E0E6-4A84-BD9A-AD0F97D91A99}" srcId="{2095502A-CB82-4D2B-BCED-E95BCFE71D75}" destId="{80EB22D9-7897-45F7-8316-04EF82B6E966}" srcOrd="2" destOrd="0" parTransId="{47D2945C-2168-4D44-85F6-6861E1D047EE}" sibTransId="{6EA0DA4E-A958-479B-A42D-EF0B7CE9C8D6}"/>
    <dgm:cxn modelId="{B448A420-114D-4389-B625-4AAA30C6C769}" type="presOf" srcId="{2095502A-CB82-4D2B-BCED-E95BCFE71D75}" destId="{1509C126-062C-41CD-A56D-F94739B81D7C}" srcOrd="0" destOrd="0" presId="urn:microsoft.com/office/officeart/2005/8/layout/vList5"/>
    <dgm:cxn modelId="{B6C5756D-352D-4936-A4E4-56D3E35A68C4}" type="presOf" srcId="{25804960-8F30-4C9F-BCB6-13C46ABEEA02}" destId="{1A170AE0-4FF5-45AB-B131-86E11DB13A68}" srcOrd="0" destOrd="0" presId="urn:microsoft.com/office/officeart/2005/8/layout/vList5"/>
    <dgm:cxn modelId="{050CA504-587A-454F-B40D-6E387AB956F2}" type="presOf" srcId="{160DCD0D-1095-42D2-9074-86AC7A652B08}" destId="{4B845A49-D80B-443C-BF53-A34ADBFECEC0}" srcOrd="0" destOrd="0" presId="urn:microsoft.com/office/officeart/2005/8/layout/vList5"/>
    <dgm:cxn modelId="{7E965D40-44C8-4C8C-9E5E-1D00357834D1}" type="presOf" srcId="{80EB22D9-7897-45F7-8316-04EF82B6E966}" destId="{304680F7-67A1-4490-9F0C-21E2A8162153}" srcOrd="0" destOrd="2" presId="urn:microsoft.com/office/officeart/2005/8/layout/vList5"/>
    <dgm:cxn modelId="{421DBC81-8F99-4EA8-BFE8-A6422A1F731E}" srcId="{25804960-8F30-4C9F-BCB6-13C46ABEEA02}" destId="{4F19FB1A-5789-40DC-AEC8-B95EB16AC5DC}" srcOrd="1" destOrd="0" parTransId="{9AEE1F05-7DC0-4EE2-A452-5AAD4ECC2BF1}" sibTransId="{3AB38A02-664E-4FF8-AE66-1C292410D11A}"/>
    <dgm:cxn modelId="{69A5D7D2-CB56-4FDA-A0B3-B6E378952CEC}" srcId="{160DCD0D-1095-42D2-9074-86AC7A652B08}" destId="{E4ACA5D8-7CD2-4976-9265-30270DD2FE29}" srcOrd="0" destOrd="0" parTransId="{7C0FBDE7-D122-4A72-BD96-CE45B43E573A}" sibTransId="{438C94A9-1D72-4EAB-9334-2CD9F0F7E1C0}"/>
    <dgm:cxn modelId="{622435B0-2711-4E4D-B9D5-211C3E5C2F17}" type="presOf" srcId="{CDF9F1C1-666F-4F92-8C82-1D704C09425E}" destId="{304680F7-67A1-4490-9F0C-21E2A8162153}" srcOrd="0" destOrd="0" presId="urn:microsoft.com/office/officeart/2005/8/layout/vList5"/>
    <dgm:cxn modelId="{DF0A9ECA-17CA-4F4C-BEB9-6D5DBCD8A592}" type="presOf" srcId="{A6CF1F5C-1672-4B0A-B26B-5D8EB00E6B35}" destId="{4CD6AA72-A45E-4FB0-98A4-2A7873E800D1}" srcOrd="0" destOrd="0" presId="urn:microsoft.com/office/officeart/2005/8/layout/vList5"/>
    <dgm:cxn modelId="{E00B66B7-3F8C-469B-B06B-63E568943B1F}" srcId="{C7C19073-F803-490C-82A2-A277D5780756}" destId="{2095502A-CB82-4D2B-BCED-E95BCFE71D75}" srcOrd="0" destOrd="0" parTransId="{A74812EF-1DE2-41EA-9855-945D91D5A4E8}" sibTransId="{77E36E6F-2CD6-4827-886A-732FC64AD089}"/>
    <dgm:cxn modelId="{C92DE64F-56B3-4F80-990B-8769D2F1BD61}" type="presOf" srcId="{4F19FB1A-5789-40DC-AEC8-B95EB16AC5DC}" destId="{4CD6AA72-A45E-4FB0-98A4-2A7873E800D1}" srcOrd="0" destOrd="1" presId="urn:microsoft.com/office/officeart/2005/8/layout/vList5"/>
    <dgm:cxn modelId="{DE26F1FF-CD89-416D-AB1F-34918C993729}" srcId="{C7C19073-F803-490C-82A2-A277D5780756}" destId="{160DCD0D-1095-42D2-9074-86AC7A652B08}" srcOrd="1" destOrd="0" parTransId="{08A894BD-FE54-4C6E-971B-62FA891D8D0A}" sibTransId="{08267A7D-C940-44F0-8CC4-3607800BFA8C}"/>
    <dgm:cxn modelId="{00176B68-78BE-4A23-9B60-5FC1290FA770}" type="presParOf" srcId="{61856552-84AF-4A7C-8D68-AA4CD6F752E9}" destId="{4F4CAC59-B5EB-4E1A-A7DB-A49D2E63F07C}" srcOrd="0" destOrd="0" presId="urn:microsoft.com/office/officeart/2005/8/layout/vList5"/>
    <dgm:cxn modelId="{FDBCD2C8-C8D8-4792-A8CD-4258B5C22333}" type="presParOf" srcId="{4F4CAC59-B5EB-4E1A-A7DB-A49D2E63F07C}" destId="{1509C126-062C-41CD-A56D-F94739B81D7C}" srcOrd="0" destOrd="0" presId="urn:microsoft.com/office/officeart/2005/8/layout/vList5"/>
    <dgm:cxn modelId="{15D68A07-9AC6-4462-B6FE-34663A07AD13}" type="presParOf" srcId="{4F4CAC59-B5EB-4E1A-A7DB-A49D2E63F07C}" destId="{304680F7-67A1-4490-9F0C-21E2A8162153}" srcOrd="1" destOrd="0" presId="urn:microsoft.com/office/officeart/2005/8/layout/vList5"/>
    <dgm:cxn modelId="{8E869819-989B-4799-9AE1-39C89FC1CD89}" type="presParOf" srcId="{61856552-84AF-4A7C-8D68-AA4CD6F752E9}" destId="{21A9BBA8-08F5-4202-8F63-CBE4F404F628}" srcOrd="1" destOrd="0" presId="urn:microsoft.com/office/officeart/2005/8/layout/vList5"/>
    <dgm:cxn modelId="{BCF6A906-0C4C-47BE-A356-1E19180599C4}" type="presParOf" srcId="{61856552-84AF-4A7C-8D68-AA4CD6F752E9}" destId="{78581F41-8FA6-4EE7-AB26-1541D2E081FE}" srcOrd="2" destOrd="0" presId="urn:microsoft.com/office/officeart/2005/8/layout/vList5"/>
    <dgm:cxn modelId="{C4CEE7CB-EC1D-4C2A-A084-F1221A3519C8}" type="presParOf" srcId="{78581F41-8FA6-4EE7-AB26-1541D2E081FE}" destId="{4B845A49-D80B-443C-BF53-A34ADBFECEC0}" srcOrd="0" destOrd="0" presId="urn:microsoft.com/office/officeart/2005/8/layout/vList5"/>
    <dgm:cxn modelId="{19109757-2C07-418E-BF7F-F99793EA673A}" type="presParOf" srcId="{78581F41-8FA6-4EE7-AB26-1541D2E081FE}" destId="{4E26B84D-720A-4850-AF2A-80B7E3EA0661}" srcOrd="1" destOrd="0" presId="urn:microsoft.com/office/officeart/2005/8/layout/vList5"/>
    <dgm:cxn modelId="{24EC9836-59C6-4FE3-B35E-FF6A2A9BB48C}" type="presParOf" srcId="{61856552-84AF-4A7C-8D68-AA4CD6F752E9}" destId="{56195D19-D814-453F-911C-9780308EEF34}" srcOrd="3" destOrd="0" presId="urn:microsoft.com/office/officeart/2005/8/layout/vList5"/>
    <dgm:cxn modelId="{07D855B7-4F06-4C77-AD05-865F61D352A5}" type="presParOf" srcId="{61856552-84AF-4A7C-8D68-AA4CD6F752E9}" destId="{8E806C94-B04F-45AA-8EB6-62DC96000325}" srcOrd="4" destOrd="0" presId="urn:microsoft.com/office/officeart/2005/8/layout/vList5"/>
    <dgm:cxn modelId="{7C9C2A02-8C41-40BF-A46D-6A9F8AA65E1D}" type="presParOf" srcId="{8E806C94-B04F-45AA-8EB6-62DC96000325}" destId="{1A170AE0-4FF5-45AB-B131-86E11DB13A68}" srcOrd="0" destOrd="0" presId="urn:microsoft.com/office/officeart/2005/8/layout/vList5"/>
    <dgm:cxn modelId="{E4D8AB12-E81A-4068-A4DB-E6852196AD1B}" type="presParOf" srcId="{8E806C94-B04F-45AA-8EB6-62DC96000325}" destId="{4CD6AA72-A45E-4FB0-98A4-2A7873E800D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FE5470-E749-4A6A-A191-8E70F6D6C99F}" type="doc">
      <dgm:prSet loTypeId="urn:microsoft.com/office/officeart/2005/8/layout/vProcess5" loCatId="process" qsTypeId="urn:microsoft.com/office/officeart/2005/8/quickstyle/simple4" qsCatId="simple" csTypeId="urn:microsoft.com/office/officeart/2005/8/colors/accent1_2#5" csCatId="accent1" phldr="1"/>
      <dgm:spPr/>
      <dgm:t>
        <a:bodyPr/>
        <a:lstStyle/>
        <a:p>
          <a:endParaRPr lang="uk-UA"/>
        </a:p>
      </dgm:t>
    </dgm:pt>
    <dgm:pt modelId="{AD1A1F1D-2475-4DEF-8D14-97A126505224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uk-UA" sz="4400" b="1" dirty="0" smtClean="0"/>
            <a:t>С. Ц. 2. Висока якість життя людини</a:t>
          </a:r>
          <a:endParaRPr lang="uk-UA" sz="4400" dirty="0"/>
        </a:p>
      </dgm:t>
    </dgm:pt>
    <dgm:pt modelId="{11C1E97D-093F-468D-B06F-30EEA313F0E9}" type="parTrans" cxnId="{826C0A68-966F-4B87-A198-00779329FEEC}">
      <dgm:prSet/>
      <dgm:spPr/>
      <dgm:t>
        <a:bodyPr/>
        <a:lstStyle/>
        <a:p>
          <a:endParaRPr lang="uk-UA"/>
        </a:p>
      </dgm:t>
    </dgm:pt>
    <dgm:pt modelId="{9D1D4F9E-A782-411C-9F8D-72AA11D0CC46}" type="sibTrans" cxnId="{826C0A68-966F-4B87-A198-00779329FEEC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uk-UA"/>
        </a:p>
      </dgm:t>
    </dgm:pt>
    <dgm:pt modelId="{3D486378-5494-409E-BFAA-759679915D8A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uk-UA" dirty="0" smtClean="0"/>
            <a:t>О.Ц. 2.2. Підготовка </a:t>
          </a:r>
          <a:r>
            <a:rPr lang="uk-UA" dirty="0" smtClean="0"/>
            <a:t>населення до життя та діяльності в умовах економіки, що змінюється</a:t>
          </a:r>
          <a:endParaRPr lang="uk-UA" dirty="0"/>
        </a:p>
      </dgm:t>
    </dgm:pt>
    <dgm:pt modelId="{B1C595CC-B012-414B-B8AD-98A3929CA145}" type="parTrans" cxnId="{A155A84E-24D6-4914-B8CE-5FA0C73A8140}">
      <dgm:prSet/>
      <dgm:spPr/>
      <dgm:t>
        <a:bodyPr/>
        <a:lstStyle/>
        <a:p>
          <a:endParaRPr lang="uk-UA"/>
        </a:p>
      </dgm:t>
    </dgm:pt>
    <dgm:pt modelId="{3093B5CB-D885-453E-9E1B-6E4811A0E5DA}" type="sibTrans" cxnId="{A155A84E-24D6-4914-B8CE-5FA0C73A8140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uk-UA"/>
        </a:p>
      </dgm:t>
    </dgm:pt>
    <dgm:pt modelId="{86984115-28EF-4B9F-ABA9-9E4B04E3E108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uk-UA" sz="2400" dirty="0" smtClean="0"/>
            <a:t> 2.2.1. Розбудова системи </a:t>
          </a:r>
        </a:p>
        <a:p>
          <a:r>
            <a:rPr lang="uk-UA" sz="2400" dirty="0" smtClean="0"/>
            <a:t>«освіта впродовж життя»</a:t>
          </a:r>
        </a:p>
        <a:p>
          <a:r>
            <a:rPr lang="uk-UA" sz="2400" dirty="0" smtClean="0"/>
            <a:t> 2.2.3. Зростання                         поінформованості населення в соціальних та економічних питаннях</a:t>
          </a:r>
          <a:endParaRPr lang="uk-UA" sz="2400" dirty="0"/>
        </a:p>
      </dgm:t>
    </dgm:pt>
    <dgm:pt modelId="{BA9677E7-B653-467F-913E-6C3A690AABF5}" type="sibTrans" cxnId="{0DB6C7FB-1A89-4E7F-B754-403472083188}">
      <dgm:prSet/>
      <dgm:spPr/>
      <dgm:t>
        <a:bodyPr/>
        <a:lstStyle/>
        <a:p>
          <a:endParaRPr lang="uk-UA"/>
        </a:p>
      </dgm:t>
    </dgm:pt>
    <dgm:pt modelId="{AA8C8E54-90D4-4702-B685-74FA10D5B710}" type="parTrans" cxnId="{0DB6C7FB-1A89-4E7F-B754-403472083188}">
      <dgm:prSet/>
      <dgm:spPr/>
      <dgm:t>
        <a:bodyPr/>
        <a:lstStyle/>
        <a:p>
          <a:endParaRPr lang="uk-UA"/>
        </a:p>
      </dgm:t>
    </dgm:pt>
    <dgm:pt modelId="{20183FD4-FA1A-452F-A36D-1E081F3B22E0}" type="pres">
      <dgm:prSet presAssocID="{83FE5470-E749-4A6A-A191-8E70F6D6C99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E8A177-B706-4A13-94A9-145EEDDAAE93}" type="pres">
      <dgm:prSet presAssocID="{83FE5470-E749-4A6A-A191-8E70F6D6C99F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4ADF5A08-7722-4431-8803-A2F8487548C1}" type="pres">
      <dgm:prSet presAssocID="{83FE5470-E749-4A6A-A191-8E70F6D6C99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86081-95B2-4A9F-948B-4FCC1DAFFE33}" type="pres">
      <dgm:prSet presAssocID="{83FE5470-E749-4A6A-A191-8E70F6D6C99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A9BBA-BEF3-44EF-813A-67E7E1F38E97}" type="pres">
      <dgm:prSet presAssocID="{83FE5470-E749-4A6A-A191-8E70F6D6C99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2675F-C534-41DA-BD18-3DCE5F71851B}" type="pres">
      <dgm:prSet presAssocID="{83FE5470-E749-4A6A-A191-8E70F6D6C99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78739-0400-49BC-9334-CE808ACF6ADE}" type="pres">
      <dgm:prSet presAssocID="{83FE5470-E749-4A6A-A191-8E70F6D6C99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DDC3F-5868-4746-9BC5-96C3F346EBAF}" type="pres">
      <dgm:prSet presAssocID="{83FE5470-E749-4A6A-A191-8E70F6D6C99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60404-E14E-4524-8540-7E2336BE5DD9}" type="pres">
      <dgm:prSet presAssocID="{83FE5470-E749-4A6A-A191-8E70F6D6C99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0E40A-F0B8-4EDD-B9E3-5E45CCEEBC88}" type="pres">
      <dgm:prSet presAssocID="{83FE5470-E749-4A6A-A191-8E70F6D6C99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76296F-5467-47F0-8C7F-81B373605600}" type="presOf" srcId="{9D1D4F9E-A782-411C-9F8D-72AA11D0CC46}" destId="{C902675F-C534-41DA-BD18-3DCE5F71851B}" srcOrd="0" destOrd="0" presId="urn:microsoft.com/office/officeart/2005/8/layout/vProcess5"/>
    <dgm:cxn modelId="{DFCE95B4-D276-4A25-846B-D5BF81680286}" type="presOf" srcId="{83FE5470-E749-4A6A-A191-8E70F6D6C99F}" destId="{20183FD4-FA1A-452F-A36D-1E081F3B22E0}" srcOrd="0" destOrd="0" presId="urn:microsoft.com/office/officeart/2005/8/layout/vProcess5"/>
    <dgm:cxn modelId="{826C0A68-966F-4B87-A198-00779329FEEC}" srcId="{83FE5470-E749-4A6A-A191-8E70F6D6C99F}" destId="{AD1A1F1D-2475-4DEF-8D14-97A126505224}" srcOrd="0" destOrd="0" parTransId="{11C1E97D-093F-468D-B06F-30EEA313F0E9}" sibTransId="{9D1D4F9E-A782-411C-9F8D-72AA11D0CC46}"/>
    <dgm:cxn modelId="{0DB6C7FB-1A89-4E7F-B754-403472083188}" srcId="{83FE5470-E749-4A6A-A191-8E70F6D6C99F}" destId="{86984115-28EF-4B9F-ABA9-9E4B04E3E108}" srcOrd="2" destOrd="0" parTransId="{AA8C8E54-90D4-4702-B685-74FA10D5B710}" sibTransId="{BA9677E7-B653-467F-913E-6C3A690AABF5}"/>
    <dgm:cxn modelId="{4DB17D65-67BF-40B2-89FE-C615FD81FCB8}" type="presOf" srcId="{86984115-28EF-4B9F-ABA9-9E4B04E3E108}" destId="{073A9BBA-BEF3-44EF-813A-67E7E1F38E97}" srcOrd="0" destOrd="0" presId="urn:microsoft.com/office/officeart/2005/8/layout/vProcess5"/>
    <dgm:cxn modelId="{A618276D-4CCB-425C-BE36-D9E2ADCD14F6}" type="presOf" srcId="{3093B5CB-D885-453E-9E1B-6E4811A0E5DA}" destId="{CA878739-0400-49BC-9334-CE808ACF6ADE}" srcOrd="0" destOrd="0" presId="urn:microsoft.com/office/officeart/2005/8/layout/vProcess5"/>
    <dgm:cxn modelId="{241BA869-E83B-4E84-B30E-D1DD8CD17656}" type="presOf" srcId="{3D486378-5494-409E-BFAA-759679915D8A}" destId="{6CD86081-95B2-4A9F-948B-4FCC1DAFFE33}" srcOrd="0" destOrd="0" presId="urn:microsoft.com/office/officeart/2005/8/layout/vProcess5"/>
    <dgm:cxn modelId="{CD6B55E2-9A5E-4C94-8EBF-6AF69C30D580}" type="presOf" srcId="{AD1A1F1D-2475-4DEF-8D14-97A126505224}" destId="{4ADF5A08-7722-4431-8803-A2F8487548C1}" srcOrd="0" destOrd="0" presId="urn:microsoft.com/office/officeart/2005/8/layout/vProcess5"/>
    <dgm:cxn modelId="{A155A84E-24D6-4914-B8CE-5FA0C73A8140}" srcId="{83FE5470-E749-4A6A-A191-8E70F6D6C99F}" destId="{3D486378-5494-409E-BFAA-759679915D8A}" srcOrd="1" destOrd="0" parTransId="{B1C595CC-B012-414B-B8AD-98A3929CA145}" sibTransId="{3093B5CB-D885-453E-9E1B-6E4811A0E5DA}"/>
    <dgm:cxn modelId="{8645F27A-2574-40A6-B969-B33C334F1891}" type="presOf" srcId="{AD1A1F1D-2475-4DEF-8D14-97A126505224}" destId="{6C5DDC3F-5868-4746-9BC5-96C3F346EBAF}" srcOrd="1" destOrd="0" presId="urn:microsoft.com/office/officeart/2005/8/layout/vProcess5"/>
    <dgm:cxn modelId="{40797866-3556-445A-A7EC-0E5DB9CB67CE}" type="presOf" srcId="{86984115-28EF-4B9F-ABA9-9E4B04E3E108}" destId="{6100E40A-F0B8-4EDD-B9E3-5E45CCEEBC88}" srcOrd="1" destOrd="0" presId="urn:microsoft.com/office/officeart/2005/8/layout/vProcess5"/>
    <dgm:cxn modelId="{D0A48E54-DB4F-4670-865C-643ABFA0801F}" type="presOf" srcId="{3D486378-5494-409E-BFAA-759679915D8A}" destId="{4A860404-E14E-4524-8540-7E2336BE5DD9}" srcOrd="1" destOrd="0" presId="urn:microsoft.com/office/officeart/2005/8/layout/vProcess5"/>
    <dgm:cxn modelId="{52134109-E412-4C61-BBF1-2EBB0BF15C25}" type="presParOf" srcId="{20183FD4-FA1A-452F-A36D-1E081F3B22E0}" destId="{D1E8A177-B706-4A13-94A9-145EEDDAAE93}" srcOrd="0" destOrd="0" presId="urn:microsoft.com/office/officeart/2005/8/layout/vProcess5"/>
    <dgm:cxn modelId="{BAA3A87C-CDD4-4730-8B0D-B363C06F0236}" type="presParOf" srcId="{20183FD4-FA1A-452F-A36D-1E081F3B22E0}" destId="{4ADF5A08-7722-4431-8803-A2F8487548C1}" srcOrd="1" destOrd="0" presId="urn:microsoft.com/office/officeart/2005/8/layout/vProcess5"/>
    <dgm:cxn modelId="{A9F79C5F-6E6A-43D9-A197-A8472E65C12F}" type="presParOf" srcId="{20183FD4-FA1A-452F-A36D-1E081F3B22E0}" destId="{6CD86081-95B2-4A9F-948B-4FCC1DAFFE33}" srcOrd="2" destOrd="0" presId="urn:microsoft.com/office/officeart/2005/8/layout/vProcess5"/>
    <dgm:cxn modelId="{18DB2803-F09A-4136-B7A1-335569B6EB75}" type="presParOf" srcId="{20183FD4-FA1A-452F-A36D-1E081F3B22E0}" destId="{073A9BBA-BEF3-44EF-813A-67E7E1F38E97}" srcOrd="3" destOrd="0" presId="urn:microsoft.com/office/officeart/2005/8/layout/vProcess5"/>
    <dgm:cxn modelId="{2E3188C3-D653-4117-B5F0-93B81F131371}" type="presParOf" srcId="{20183FD4-FA1A-452F-A36D-1E081F3B22E0}" destId="{C902675F-C534-41DA-BD18-3DCE5F71851B}" srcOrd="4" destOrd="0" presId="urn:microsoft.com/office/officeart/2005/8/layout/vProcess5"/>
    <dgm:cxn modelId="{4D7B8D74-FFB2-4B31-B4EB-863AB56533C0}" type="presParOf" srcId="{20183FD4-FA1A-452F-A36D-1E081F3B22E0}" destId="{CA878739-0400-49BC-9334-CE808ACF6ADE}" srcOrd="5" destOrd="0" presId="urn:microsoft.com/office/officeart/2005/8/layout/vProcess5"/>
    <dgm:cxn modelId="{01ED33FF-3B9C-46BA-8BD0-1CFA37F4BA3D}" type="presParOf" srcId="{20183FD4-FA1A-452F-A36D-1E081F3B22E0}" destId="{6C5DDC3F-5868-4746-9BC5-96C3F346EBAF}" srcOrd="6" destOrd="0" presId="urn:microsoft.com/office/officeart/2005/8/layout/vProcess5"/>
    <dgm:cxn modelId="{CF851568-DD09-4510-A799-247CED8EA846}" type="presParOf" srcId="{20183FD4-FA1A-452F-A36D-1E081F3B22E0}" destId="{4A860404-E14E-4524-8540-7E2336BE5DD9}" srcOrd="7" destOrd="0" presId="urn:microsoft.com/office/officeart/2005/8/layout/vProcess5"/>
    <dgm:cxn modelId="{1C8DBE03-047C-4BC4-91F6-E2EF34F4B04D}" type="presParOf" srcId="{20183FD4-FA1A-452F-A36D-1E081F3B22E0}" destId="{6100E40A-F0B8-4EDD-B9E3-5E45CCEEBC8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FE5470-E749-4A6A-A191-8E70F6D6C99F}" type="doc">
      <dgm:prSet loTypeId="urn:microsoft.com/office/officeart/2005/8/layout/vProcess5" loCatId="process" qsTypeId="urn:microsoft.com/office/officeart/2005/8/quickstyle/simple4" qsCatId="simple" csTypeId="urn:microsoft.com/office/officeart/2005/8/colors/accent1_2#6" csCatId="accent1" phldr="1"/>
      <dgm:spPr/>
      <dgm:t>
        <a:bodyPr/>
        <a:lstStyle/>
        <a:p>
          <a:endParaRPr lang="uk-UA"/>
        </a:p>
      </dgm:t>
    </dgm:pt>
    <dgm:pt modelId="{86984115-28EF-4B9F-ABA9-9E4B04E3E108}">
      <dgm:prSet custT="1"/>
      <dgm:spPr>
        <a:ln>
          <a:solidFill>
            <a:srgbClr val="07101B"/>
          </a:solidFill>
        </a:ln>
      </dgm:spPr>
      <dgm:t>
        <a:bodyPr/>
        <a:lstStyle/>
        <a:p>
          <a:r>
            <a:rPr lang="uk-UA" sz="2000" b="1" dirty="0" smtClean="0"/>
            <a:t>3.2.2.  Створення умов для взаємодії громад з метою вирішення спільних проблем  </a:t>
          </a:r>
        </a:p>
        <a:p>
          <a:r>
            <a:rPr lang="uk-UA" sz="2000" b="1" dirty="0" smtClean="0"/>
            <a:t>3.2.3.  Формування механізмів залучення мешканців  громад до вирішення місцевих проблем, сприяння створенню органів самоорганізації населення</a:t>
          </a:r>
          <a:endParaRPr lang="uk-UA" sz="2000" b="1" dirty="0"/>
        </a:p>
      </dgm:t>
    </dgm:pt>
    <dgm:pt modelId="{BA9677E7-B653-467F-913E-6C3A690AABF5}" type="sibTrans" cxnId="{0DB6C7FB-1A89-4E7F-B754-403472083188}">
      <dgm:prSet/>
      <dgm:spPr/>
      <dgm:t>
        <a:bodyPr/>
        <a:lstStyle/>
        <a:p>
          <a:endParaRPr lang="uk-UA"/>
        </a:p>
      </dgm:t>
    </dgm:pt>
    <dgm:pt modelId="{AA8C8E54-90D4-4702-B685-74FA10D5B710}" type="parTrans" cxnId="{0DB6C7FB-1A89-4E7F-B754-403472083188}">
      <dgm:prSet/>
      <dgm:spPr/>
      <dgm:t>
        <a:bodyPr/>
        <a:lstStyle/>
        <a:p>
          <a:endParaRPr lang="uk-UA"/>
        </a:p>
      </dgm:t>
    </dgm:pt>
    <dgm:pt modelId="{E9512EBB-7FE5-4897-8FBE-80BCD14FA8D8}">
      <dgm:prSet custT="1"/>
      <dgm:spPr>
        <a:ln>
          <a:solidFill>
            <a:srgbClr val="07101B"/>
          </a:solidFill>
        </a:ln>
      </dgm:spPr>
      <dgm:t>
        <a:bodyPr/>
        <a:lstStyle/>
        <a:p>
          <a:r>
            <a:rPr lang="uk-UA" sz="3900" b="1" dirty="0" smtClean="0"/>
            <a:t> С. Ц. 3.   </a:t>
          </a:r>
          <a:r>
            <a:rPr lang="uk-UA" sz="4400" b="1" dirty="0" smtClean="0"/>
            <a:t>Збереження та розвиток територій</a:t>
          </a:r>
          <a:endParaRPr lang="uk-UA" sz="4400" dirty="0"/>
        </a:p>
      </dgm:t>
    </dgm:pt>
    <dgm:pt modelId="{76398F78-3282-4BAB-8C62-C73BD8A16937}" type="parTrans" cxnId="{29F05AA3-CCB5-40A0-8B31-55B8FBE2F3BE}">
      <dgm:prSet/>
      <dgm:spPr/>
      <dgm:t>
        <a:bodyPr/>
        <a:lstStyle/>
        <a:p>
          <a:endParaRPr lang="uk-UA"/>
        </a:p>
      </dgm:t>
    </dgm:pt>
    <dgm:pt modelId="{8ECDCFDB-376D-4895-82C8-8B7DF9E74893}" type="sibTrans" cxnId="{29F05AA3-CCB5-40A0-8B31-55B8FBE2F3BE}">
      <dgm:prSet/>
      <dgm:spPr>
        <a:ln>
          <a:solidFill>
            <a:srgbClr val="07101B"/>
          </a:solidFill>
        </a:ln>
      </dgm:spPr>
      <dgm:t>
        <a:bodyPr/>
        <a:lstStyle/>
        <a:p>
          <a:endParaRPr lang="uk-UA"/>
        </a:p>
      </dgm:t>
    </dgm:pt>
    <dgm:pt modelId="{21F6149E-0DF8-4D2E-9A49-401B87E324C4}">
      <dgm:prSet/>
      <dgm:spPr>
        <a:ln>
          <a:solidFill>
            <a:srgbClr val="07101B"/>
          </a:solidFill>
        </a:ln>
      </dgm:spPr>
      <dgm:t>
        <a:bodyPr/>
        <a:lstStyle/>
        <a:p>
          <a:r>
            <a:rPr lang="uk-UA" b="1" dirty="0" smtClean="0"/>
            <a:t>О.Ц. 3. 2.   Розвиток </a:t>
          </a:r>
          <a:r>
            <a:rPr lang="uk-UA" b="1" dirty="0" smtClean="0"/>
            <a:t>сільських територій та периферійних районів</a:t>
          </a:r>
          <a:endParaRPr lang="uk-UA" b="1" dirty="0"/>
        </a:p>
      </dgm:t>
    </dgm:pt>
    <dgm:pt modelId="{B838A5C0-B88B-4F28-B752-7863822FF141}" type="parTrans" cxnId="{916CE247-DCBF-4077-AFBF-FF8405FC908F}">
      <dgm:prSet/>
      <dgm:spPr/>
      <dgm:t>
        <a:bodyPr/>
        <a:lstStyle/>
        <a:p>
          <a:endParaRPr lang="uk-UA"/>
        </a:p>
      </dgm:t>
    </dgm:pt>
    <dgm:pt modelId="{7BDC7C08-2000-4F90-AC31-F55A70C6BE8C}" type="sibTrans" cxnId="{916CE247-DCBF-4077-AFBF-FF8405FC908F}">
      <dgm:prSet/>
      <dgm:spPr>
        <a:ln>
          <a:solidFill>
            <a:srgbClr val="07101B"/>
          </a:solidFill>
        </a:ln>
      </dgm:spPr>
      <dgm:t>
        <a:bodyPr/>
        <a:lstStyle/>
        <a:p>
          <a:endParaRPr lang="uk-UA"/>
        </a:p>
      </dgm:t>
    </dgm:pt>
    <dgm:pt modelId="{3DA01B97-4B3C-4B4E-BC5C-04A10D2A8F3E}" type="pres">
      <dgm:prSet presAssocID="{83FE5470-E749-4A6A-A191-8E70F6D6C99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E4BE85-5C48-48C6-8754-E6BB9FFCAA8F}" type="pres">
      <dgm:prSet presAssocID="{83FE5470-E749-4A6A-A191-8E70F6D6C99F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B3BB3B36-1DFB-4165-8D7A-94633BE6BBFB}" type="pres">
      <dgm:prSet presAssocID="{83FE5470-E749-4A6A-A191-8E70F6D6C99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BD756-5D7D-48B5-AE29-84C24E422B14}" type="pres">
      <dgm:prSet presAssocID="{83FE5470-E749-4A6A-A191-8E70F6D6C99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2D130-0E17-4E0E-B521-82D1F948907B}" type="pres">
      <dgm:prSet presAssocID="{83FE5470-E749-4A6A-A191-8E70F6D6C99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EB04E-39B8-45BD-8212-BDF1EA52D9A2}" type="pres">
      <dgm:prSet presAssocID="{83FE5470-E749-4A6A-A191-8E70F6D6C99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FC069-1659-4A5C-B47E-5BE736F2D7B4}" type="pres">
      <dgm:prSet presAssocID="{83FE5470-E749-4A6A-A191-8E70F6D6C99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5C842-5477-4FE5-B3DA-07D6FB55EB30}" type="pres">
      <dgm:prSet presAssocID="{83FE5470-E749-4A6A-A191-8E70F6D6C99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B9FC7-3F92-4D3D-9075-DD0EA8984DB3}" type="pres">
      <dgm:prSet presAssocID="{83FE5470-E749-4A6A-A191-8E70F6D6C99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72E19-E446-42A3-94AF-05259379FBFE}" type="pres">
      <dgm:prSet presAssocID="{83FE5470-E749-4A6A-A191-8E70F6D6C99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6CE247-DCBF-4077-AFBF-FF8405FC908F}" srcId="{83FE5470-E749-4A6A-A191-8E70F6D6C99F}" destId="{21F6149E-0DF8-4D2E-9A49-401B87E324C4}" srcOrd="1" destOrd="0" parTransId="{B838A5C0-B88B-4F28-B752-7863822FF141}" sibTransId="{7BDC7C08-2000-4F90-AC31-F55A70C6BE8C}"/>
    <dgm:cxn modelId="{BF5912B4-7BD7-4629-BEE7-2D2C2B3B0F49}" type="presOf" srcId="{86984115-28EF-4B9F-ABA9-9E4B04E3E108}" destId="{E8372E19-E446-42A3-94AF-05259379FBFE}" srcOrd="1" destOrd="0" presId="urn:microsoft.com/office/officeart/2005/8/layout/vProcess5"/>
    <dgm:cxn modelId="{29F05AA3-CCB5-40A0-8B31-55B8FBE2F3BE}" srcId="{83FE5470-E749-4A6A-A191-8E70F6D6C99F}" destId="{E9512EBB-7FE5-4897-8FBE-80BCD14FA8D8}" srcOrd="0" destOrd="0" parTransId="{76398F78-3282-4BAB-8C62-C73BD8A16937}" sibTransId="{8ECDCFDB-376D-4895-82C8-8B7DF9E74893}"/>
    <dgm:cxn modelId="{8C814C61-D44E-4EE0-A13B-0F69E3F34A15}" type="presOf" srcId="{8ECDCFDB-376D-4895-82C8-8B7DF9E74893}" destId="{7A1EB04E-39B8-45BD-8212-BDF1EA52D9A2}" srcOrd="0" destOrd="0" presId="urn:microsoft.com/office/officeart/2005/8/layout/vProcess5"/>
    <dgm:cxn modelId="{23A6B7DA-9BC8-4930-A7A4-6B99DA0CCEFB}" type="presOf" srcId="{21F6149E-0DF8-4D2E-9A49-401B87E324C4}" destId="{CECB9FC7-3F92-4D3D-9075-DD0EA8984DB3}" srcOrd="1" destOrd="0" presId="urn:microsoft.com/office/officeart/2005/8/layout/vProcess5"/>
    <dgm:cxn modelId="{0DB6C7FB-1A89-4E7F-B754-403472083188}" srcId="{83FE5470-E749-4A6A-A191-8E70F6D6C99F}" destId="{86984115-28EF-4B9F-ABA9-9E4B04E3E108}" srcOrd="2" destOrd="0" parTransId="{AA8C8E54-90D4-4702-B685-74FA10D5B710}" sibTransId="{BA9677E7-B653-467F-913E-6C3A690AABF5}"/>
    <dgm:cxn modelId="{561FDF74-F1ED-491E-9F23-CADBEFF387DD}" type="presOf" srcId="{7BDC7C08-2000-4F90-AC31-F55A70C6BE8C}" destId="{B8BFC069-1659-4A5C-B47E-5BE736F2D7B4}" srcOrd="0" destOrd="0" presId="urn:microsoft.com/office/officeart/2005/8/layout/vProcess5"/>
    <dgm:cxn modelId="{A7B9E458-BA6E-495C-9EF2-46451287F321}" type="presOf" srcId="{86984115-28EF-4B9F-ABA9-9E4B04E3E108}" destId="{9D12D130-0E17-4E0E-B521-82D1F948907B}" srcOrd="0" destOrd="0" presId="urn:microsoft.com/office/officeart/2005/8/layout/vProcess5"/>
    <dgm:cxn modelId="{589FA07A-1246-4350-B7E2-94904C597AB4}" type="presOf" srcId="{E9512EBB-7FE5-4897-8FBE-80BCD14FA8D8}" destId="{49A5C842-5477-4FE5-B3DA-07D6FB55EB30}" srcOrd="1" destOrd="0" presId="urn:microsoft.com/office/officeart/2005/8/layout/vProcess5"/>
    <dgm:cxn modelId="{F72F9784-16AA-4D9A-AC07-FE1C14880559}" type="presOf" srcId="{83FE5470-E749-4A6A-A191-8E70F6D6C99F}" destId="{3DA01B97-4B3C-4B4E-BC5C-04A10D2A8F3E}" srcOrd="0" destOrd="0" presId="urn:microsoft.com/office/officeart/2005/8/layout/vProcess5"/>
    <dgm:cxn modelId="{28B61D74-6E29-4AF6-A2A7-65650BA85403}" type="presOf" srcId="{21F6149E-0DF8-4D2E-9A49-401B87E324C4}" destId="{D8EBD756-5D7D-48B5-AE29-84C24E422B14}" srcOrd="0" destOrd="0" presId="urn:microsoft.com/office/officeart/2005/8/layout/vProcess5"/>
    <dgm:cxn modelId="{8A3610F2-6F0A-45C6-8247-47FE1AE4E8EF}" type="presOf" srcId="{E9512EBB-7FE5-4897-8FBE-80BCD14FA8D8}" destId="{B3BB3B36-1DFB-4165-8D7A-94633BE6BBFB}" srcOrd="0" destOrd="0" presId="urn:microsoft.com/office/officeart/2005/8/layout/vProcess5"/>
    <dgm:cxn modelId="{7978C108-5B8D-4A60-9773-B2D43200516E}" type="presParOf" srcId="{3DA01B97-4B3C-4B4E-BC5C-04A10D2A8F3E}" destId="{0BE4BE85-5C48-48C6-8754-E6BB9FFCAA8F}" srcOrd="0" destOrd="0" presId="urn:microsoft.com/office/officeart/2005/8/layout/vProcess5"/>
    <dgm:cxn modelId="{6BDEC980-0CF2-476F-BCC7-4081F46EA0F3}" type="presParOf" srcId="{3DA01B97-4B3C-4B4E-BC5C-04A10D2A8F3E}" destId="{B3BB3B36-1DFB-4165-8D7A-94633BE6BBFB}" srcOrd="1" destOrd="0" presId="urn:microsoft.com/office/officeart/2005/8/layout/vProcess5"/>
    <dgm:cxn modelId="{7D89D465-4A59-4284-939D-29AE54004357}" type="presParOf" srcId="{3DA01B97-4B3C-4B4E-BC5C-04A10D2A8F3E}" destId="{D8EBD756-5D7D-48B5-AE29-84C24E422B14}" srcOrd="2" destOrd="0" presId="urn:microsoft.com/office/officeart/2005/8/layout/vProcess5"/>
    <dgm:cxn modelId="{286AA4AA-3DA0-45BA-81EE-F6908D148707}" type="presParOf" srcId="{3DA01B97-4B3C-4B4E-BC5C-04A10D2A8F3E}" destId="{9D12D130-0E17-4E0E-B521-82D1F948907B}" srcOrd="3" destOrd="0" presId="urn:microsoft.com/office/officeart/2005/8/layout/vProcess5"/>
    <dgm:cxn modelId="{B30764EE-D61E-4715-81DE-501E35F337BC}" type="presParOf" srcId="{3DA01B97-4B3C-4B4E-BC5C-04A10D2A8F3E}" destId="{7A1EB04E-39B8-45BD-8212-BDF1EA52D9A2}" srcOrd="4" destOrd="0" presId="urn:microsoft.com/office/officeart/2005/8/layout/vProcess5"/>
    <dgm:cxn modelId="{9DFE553C-D183-49D4-AC6D-E4D51C639883}" type="presParOf" srcId="{3DA01B97-4B3C-4B4E-BC5C-04A10D2A8F3E}" destId="{B8BFC069-1659-4A5C-B47E-5BE736F2D7B4}" srcOrd="5" destOrd="0" presId="urn:microsoft.com/office/officeart/2005/8/layout/vProcess5"/>
    <dgm:cxn modelId="{78B3851D-B062-4DCB-B64E-592DC6FF26C8}" type="presParOf" srcId="{3DA01B97-4B3C-4B4E-BC5C-04A10D2A8F3E}" destId="{49A5C842-5477-4FE5-B3DA-07D6FB55EB30}" srcOrd="6" destOrd="0" presId="urn:microsoft.com/office/officeart/2005/8/layout/vProcess5"/>
    <dgm:cxn modelId="{4B30014F-359F-40A7-BE6D-EAB47A5F267C}" type="presParOf" srcId="{3DA01B97-4B3C-4B4E-BC5C-04A10D2A8F3E}" destId="{CECB9FC7-3F92-4D3D-9075-DD0EA8984DB3}" srcOrd="7" destOrd="0" presId="urn:microsoft.com/office/officeart/2005/8/layout/vProcess5"/>
    <dgm:cxn modelId="{3A4A10A1-FC09-4EDF-8935-C4A815386B3A}" type="presParOf" srcId="{3DA01B97-4B3C-4B4E-BC5C-04A10D2A8F3E}" destId="{E8372E19-E446-42A3-94AF-05259379FBF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DE29B-0C1B-4A30-8C2F-C5A4B16C7F3E}">
      <dsp:nvSpPr>
        <dsp:cNvPr id="0" name=""/>
        <dsp:cNvSpPr/>
      </dsp:nvSpPr>
      <dsp:spPr>
        <a:xfrm>
          <a:off x="673856" y="0"/>
          <a:ext cx="7637041" cy="53732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DF61F-DBFE-4958-866B-83C1DE933A41}">
      <dsp:nvSpPr>
        <dsp:cNvPr id="0" name=""/>
        <dsp:cNvSpPr/>
      </dsp:nvSpPr>
      <dsp:spPr>
        <a:xfrm>
          <a:off x="0" y="1611964"/>
          <a:ext cx="2695426" cy="214928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04919" y="1716883"/>
        <a:ext cx="2485588" cy="1939448"/>
      </dsp:txXfrm>
    </dsp:sp>
    <dsp:sp modelId="{54C9A9C1-8CB0-4B98-822F-D1BE56992CB7}">
      <dsp:nvSpPr>
        <dsp:cNvPr id="0" name=""/>
        <dsp:cNvSpPr/>
      </dsp:nvSpPr>
      <dsp:spPr>
        <a:xfrm>
          <a:off x="3144664" y="1611964"/>
          <a:ext cx="2695426" cy="214928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249583" y="1716883"/>
        <a:ext cx="2485588" cy="1939448"/>
      </dsp:txXfrm>
    </dsp:sp>
    <dsp:sp modelId="{6F7DF111-3956-4519-A69B-A950B6C14E0D}">
      <dsp:nvSpPr>
        <dsp:cNvPr id="0" name=""/>
        <dsp:cNvSpPr/>
      </dsp:nvSpPr>
      <dsp:spPr>
        <a:xfrm>
          <a:off x="6289328" y="1611964"/>
          <a:ext cx="2695426" cy="214928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394247" y="1716883"/>
        <a:ext cx="2485588" cy="1939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B741E-EDD1-4387-BA31-00369F1A5371}">
      <dsp:nvSpPr>
        <dsp:cNvPr id="0" name=""/>
        <dsp:cNvSpPr/>
      </dsp:nvSpPr>
      <dsp:spPr>
        <a:xfrm>
          <a:off x="2620203" y="55239"/>
          <a:ext cx="3082627" cy="2589197"/>
        </a:xfrm>
        <a:prstGeom prst="gear9">
          <a:avLst/>
        </a:prstGeom>
        <a:solidFill>
          <a:schemeClr val="tx2">
            <a:lumMod val="7500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Всеукраїнський</a:t>
          </a:r>
          <a:r>
            <a:rPr lang="ru-RU" sz="2000" b="1" kern="1200" dirty="0" smtClean="0"/>
            <a:t/>
          </a:r>
          <a:br>
            <a:rPr lang="ru-RU" sz="2000" b="1" kern="1200" dirty="0" smtClean="0"/>
          </a:br>
          <a:r>
            <a:rPr lang="ru-RU" sz="2000" b="1" kern="1200" dirty="0" smtClean="0"/>
            <a:t>Фонд «</a:t>
          </a:r>
          <a:r>
            <a:rPr lang="ru-RU" sz="2000" b="1" kern="1200" dirty="0" err="1" smtClean="0"/>
            <a:t>Крок</a:t>
          </a:r>
          <a:r>
            <a:rPr lang="ru-RU" sz="2000" b="1" kern="1200" dirty="0" smtClean="0"/>
            <a:t> за </a:t>
          </a:r>
          <a:r>
            <a:rPr lang="ru-RU" sz="2000" b="1" kern="1200" dirty="0" err="1" smtClean="0"/>
            <a:t>кроком</a:t>
          </a:r>
          <a:r>
            <a:rPr lang="ru-RU" sz="2000" kern="1200" dirty="0" smtClean="0"/>
            <a:t>»</a:t>
          </a:r>
          <a:endParaRPr lang="ru-RU" sz="2000" kern="1200" dirty="0"/>
        </a:p>
      </dsp:txBody>
      <dsp:txXfrm>
        <a:off x="3203070" y="661746"/>
        <a:ext cx="1916893" cy="1330901"/>
      </dsp:txXfrm>
    </dsp:sp>
    <dsp:sp modelId="{E2D3F0DD-35BC-4589-AC9A-D6A0EAF147B8}">
      <dsp:nvSpPr>
        <dsp:cNvPr id="0" name=""/>
        <dsp:cNvSpPr/>
      </dsp:nvSpPr>
      <dsp:spPr>
        <a:xfrm>
          <a:off x="1165500" y="2086838"/>
          <a:ext cx="3347452" cy="2408027"/>
        </a:xfrm>
        <a:prstGeom prst="gear6">
          <a:avLst/>
        </a:prstGeom>
        <a:solidFill>
          <a:schemeClr val="tx2">
            <a:lumMod val="7500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Тренери,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</a:t>
          </a:r>
          <a:r>
            <a:rPr lang="uk-UA" sz="2000" b="1" kern="1200" dirty="0" smtClean="0"/>
            <a:t>координатори</a:t>
          </a:r>
          <a:endParaRPr lang="ru-RU" sz="2000" kern="1200" dirty="0"/>
        </a:p>
      </dsp:txBody>
      <dsp:txXfrm>
        <a:off x="1908284" y="2696730"/>
        <a:ext cx="1861884" cy="1188243"/>
      </dsp:txXfrm>
    </dsp:sp>
    <dsp:sp modelId="{AF618C47-8A3E-4FF1-85C7-B280AE8F128E}">
      <dsp:nvSpPr>
        <dsp:cNvPr id="0" name=""/>
        <dsp:cNvSpPr/>
      </dsp:nvSpPr>
      <dsp:spPr>
        <a:xfrm rot="20700000">
          <a:off x="3986491" y="2016879"/>
          <a:ext cx="3396773" cy="2555651"/>
        </a:xfrm>
        <a:prstGeom prst="gear6">
          <a:avLst/>
        </a:prstGeom>
        <a:solidFill>
          <a:schemeClr val="tx2">
            <a:lumMod val="75000"/>
          </a:schemeClr>
        </a:solidFill>
        <a:ln>
          <a:noFill/>
        </a:ln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Пілотні школи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</a:t>
          </a:r>
          <a:r>
            <a:rPr lang="uk-UA" sz="2000" b="1" kern="1200" dirty="0" smtClean="0"/>
            <a:t>(21)</a:t>
          </a:r>
          <a:endParaRPr lang="ru-RU" sz="2000" kern="1200" dirty="0"/>
        </a:p>
      </dsp:txBody>
      <dsp:txXfrm rot="-20700000">
        <a:off x="4781392" y="2527520"/>
        <a:ext cx="1806971" cy="1534371"/>
      </dsp:txXfrm>
    </dsp:sp>
    <dsp:sp modelId="{CAEAF46A-4B1E-40C4-8285-A69852CFD458}">
      <dsp:nvSpPr>
        <dsp:cNvPr id="0" name=""/>
        <dsp:cNvSpPr/>
      </dsp:nvSpPr>
      <dsp:spPr>
        <a:xfrm>
          <a:off x="5312980" y="1246575"/>
          <a:ext cx="3853510" cy="3853510"/>
        </a:xfrm>
        <a:prstGeom prst="circularArrow">
          <a:avLst>
            <a:gd name="adj1" fmla="val 4687"/>
            <a:gd name="adj2" fmla="val 299029"/>
            <a:gd name="adj3" fmla="val 2540114"/>
            <a:gd name="adj4" fmla="val 15810618"/>
            <a:gd name="adj5" fmla="val 5469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EFDA0F-B3C1-43AD-B2BC-5626CBDDA657}">
      <dsp:nvSpPr>
        <dsp:cNvPr id="0" name=""/>
        <dsp:cNvSpPr/>
      </dsp:nvSpPr>
      <dsp:spPr>
        <a:xfrm rot="4347983">
          <a:off x="2407590" y="4067747"/>
          <a:ext cx="2614888" cy="279981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CA3E3-361A-4B91-B519-31A201606E9F}">
      <dsp:nvSpPr>
        <dsp:cNvPr id="0" name=""/>
        <dsp:cNvSpPr/>
      </dsp:nvSpPr>
      <dsp:spPr>
        <a:xfrm rot="1807920">
          <a:off x="1963942" y="504162"/>
          <a:ext cx="3018765" cy="301876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744EB-DB9E-406F-B7F6-AAC754789E84}">
      <dsp:nvSpPr>
        <dsp:cNvPr id="0" name=""/>
        <dsp:cNvSpPr/>
      </dsp:nvSpPr>
      <dsp:spPr>
        <a:xfrm>
          <a:off x="799602" y="0"/>
          <a:ext cx="5309262" cy="5309262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1C107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3BD57-60D2-4573-91CE-140BE8798EB2}">
      <dsp:nvSpPr>
        <dsp:cNvPr id="0" name=""/>
        <dsp:cNvSpPr/>
      </dsp:nvSpPr>
      <dsp:spPr>
        <a:xfrm>
          <a:off x="3454233" y="533590"/>
          <a:ext cx="3451020" cy="550628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1C107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/>
            <a:t>Укладання</a:t>
          </a:r>
          <a:r>
            <a:rPr lang="ru-RU" sz="2000" b="0" kern="1200" dirty="0" smtClean="0"/>
            <a:t> банку </a:t>
          </a:r>
          <a:r>
            <a:rPr lang="ru-RU" sz="2000" b="0" kern="1200" dirty="0" err="1" smtClean="0"/>
            <a:t>даних</a:t>
          </a:r>
          <a:endParaRPr lang="uk-UA" sz="2000" b="0" kern="1200" dirty="0"/>
        </a:p>
      </dsp:txBody>
      <dsp:txXfrm>
        <a:off x="3481112" y="560469"/>
        <a:ext cx="3397262" cy="496870"/>
      </dsp:txXfrm>
    </dsp:sp>
    <dsp:sp modelId="{8D989756-7A5B-474D-9D10-3A6FB49933F8}">
      <dsp:nvSpPr>
        <dsp:cNvPr id="0" name=""/>
        <dsp:cNvSpPr/>
      </dsp:nvSpPr>
      <dsp:spPr>
        <a:xfrm>
          <a:off x="3454233" y="1153047"/>
          <a:ext cx="3451020" cy="550628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1C107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/>
            <a:t>Виявлення педагогічних колективів</a:t>
          </a:r>
          <a:endParaRPr lang="uk-UA" sz="2000" b="0" kern="1200" dirty="0"/>
        </a:p>
      </dsp:txBody>
      <dsp:txXfrm>
        <a:off x="3481112" y="1179926"/>
        <a:ext cx="3397262" cy="496870"/>
      </dsp:txXfrm>
    </dsp:sp>
    <dsp:sp modelId="{0E9C02A4-8FB7-417D-8E1E-97564B3BB978}">
      <dsp:nvSpPr>
        <dsp:cNvPr id="0" name=""/>
        <dsp:cNvSpPr/>
      </dsp:nvSpPr>
      <dsp:spPr>
        <a:xfrm>
          <a:off x="3456372" y="1800200"/>
          <a:ext cx="3451020" cy="550628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1C107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/>
            <a:t>Розроблення</a:t>
          </a:r>
          <a:r>
            <a:rPr lang="uk-UA" sz="1800" b="0" kern="1200" dirty="0" smtClean="0"/>
            <a:t> </a:t>
          </a:r>
          <a:r>
            <a:rPr lang="uk-UA" sz="2000" b="0" kern="1200" dirty="0" smtClean="0"/>
            <a:t>програми</a:t>
          </a:r>
          <a:r>
            <a:rPr lang="uk-UA" sz="1800" b="0" kern="1200" dirty="0" smtClean="0"/>
            <a:t> </a:t>
          </a:r>
          <a:r>
            <a:rPr lang="uk-UA" sz="2000" b="0" kern="1200" dirty="0" smtClean="0"/>
            <a:t>дій</a:t>
          </a:r>
          <a:r>
            <a:rPr lang="uk-UA" sz="1800" b="0" kern="1200" dirty="0" smtClean="0"/>
            <a:t> </a:t>
          </a:r>
          <a:endParaRPr lang="uk-UA" sz="1800" b="0" kern="1200" dirty="0"/>
        </a:p>
      </dsp:txBody>
      <dsp:txXfrm>
        <a:off x="3483251" y="1827079"/>
        <a:ext cx="3397262" cy="496870"/>
      </dsp:txXfrm>
    </dsp:sp>
    <dsp:sp modelId="{28204820-F4B6-4821-A028-13AA06FC49EE}">
      <dsp:nvSpPr>
        <dsp:cNvPr id="0" name=""/>
        <dsp:cNvSpPr/>
      </dsp:nvSpPr>
      <dsp:spPr>
        <a:xfrm>
          <a:off x="3456372" y="2448272"/>
          <a:ext cx="3451020" cy="550628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1C107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/>
            <a:t>Вивчення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рівня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готовності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педагогічних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колективів</a:t>
          </a:r>
          <a:r>
            <a:rPr lang="ru-RU" sz="2000" b="0" kern="1200" dirty="0" smtClean="0"/>
            <a:t> </a:t>
          </a:r>
          <a:endParaRPr lang="uk-UA" sz="2000" b="0" kern="1200" dirty="0"/>
        </a:p>
      </dsp:txBody>
      <dsp:txXfrm>
        <a:off x="3483251" y="2475151"/>
        <a:ext cx="3397262" cy="496870"/>
      </dsp:txXfrm>
    </dsp:sp>
    <dsp:sp modelId="{E4C287A5-AEC0-46D7-8128-D82DB72C1D40}">
      <dsp:nvSpPr>
        <dsp:cNvPr id="0" name=""/>
        <dsp:cNvSpPr/>
      </dsp:nvSpPr>
      <dsp:spPr>
        <a:xfrm>
          <a:off x="3456372" y="3096342"/>
          <a:ext cx="3451020" cy="888224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1C107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/>
            <a:t>Підготовка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програми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підвищення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фахової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кваліфікації</a:t>
          </a:r>
          <a:r>
            <a:rPr lang="ru-RU" sz="2000" b="0" kern="1200" dirty="0" smtClean="0"/>
            <a:t> </a:t>
          </a:r>
          <a:endParaRPr lang="uk-UA" sz="2000" b="0" kern="1200" dirty="0"/>
        </a:p>
      </dsp:txBody>
      <dsp:txXfrm>
        <a:off x="3499732" y="3139702"/>
        <a:ext cx="3364300" cy="801504"/>
      </dsp:txXfrm>
    </dsp:sp>
    <dsp:sp modelId="{FEA8F7B5-12F8-4BEC-896A-5659B5F61840}">
      <dsp:nvSpPr>
        <dsp:cNvPr id="0" name=""/>
        <dsp:cNvSpPr/>
      </dsp:nvSpPr>
      <dsp:spPr>
        <a:xfrm>
          <a:off x="3456372" y="4104455"/>
          <a:ext cx="3451020" cy="73837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1C107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/>
            <a:t>Створення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системи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обміну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досвідом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роботи</a:t>
          </a:r>
          <a:endParaRPr lang="uk-UA" sz="2000" b="0" kern="1200" dirty="0"/>
        </a:p>
      </dsp:txBody>
      <dsp:txXfrm>
        <a:off x="3492416" y="4140499"/>
        <a:ext cx="3378932" cy="6662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44E86-6857-4304-BA01-EDDFA110B5AC}">
      <dsp:nvSpPr>
        <dsp:cNvPr id="0" name=""/>
        <dsp:cNvSpPr/>
      </dsp:nvSpPr>
      <dsp:spPr>
        <a:xfrm rot="10800000">
          <a:off x="167973" y="0"/>
          <a:ext cx="8905006" cy="145293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70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itchFamily="18" charset="0"/>
              <a:cs typeface="Times New Roman" pitchFamily="18" charset="0"/>
            </a:rPr>
            <a:t>Консультаційні пункти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531206" y="0"/>
        <a:ext cx="8541773" cy="1452934"/>
      </dsp:txXfrm>
    </dsp:sp>
    <dsp:sp modelId="{0D867CF6-9311-4EA8-8DC6-F0186BC711E5}">
      <dsp:nvSpPr>
        <dsp:cNvPr id="0" name=""/>
        <dsp:cNvSpPr/>
      </dsp:nvSpPr>
      <dsp:spPr>
        <a:xfrm>
          <a:off x="216017" y="6"/>
          <a:ext cx="1452934" cy="1452934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2439890-F42D-4F99-B9E2-CF7DC245AFC8}">
      <dsp:nvSpPr>
        <dsp:cNvPr id="0" name=""/>
        <dsp:cNvSpPr/>
      </dsp:nvSpPr>
      <dsp:spPr>
        <a:xfrm rot="10800000">
          <a:off x="255959" y="1886827"/>
          <a:ext cx="8740600" cy="145293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70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itchFamily="18" charset="0"/>
              <a:cs typeface="Times New Roman" pitchFamily="18" charset="0"/>
            </a:rPr>
            <a:t>Тренінги</a:t>
          </a:r>
          <a:r>
            <a:rPr lang="uk-UA" sz="32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uk-UA" sz="3200" b="1" kern="1200" dirty="0" smtClean="0">
              <a:latin typeface="Times New Roman" pitchFamily="18" charset="0"/>
              <a:cs typeface="Times New Roman" pitchFamily="18" charset="0"/>
            </a:rPr>
            <a:t>для педагогів </a:t>
          </a:r>
          <a:r>
            <a:rPr lang="uk-UA" sz="3200" b="1" kern="1200" smtClean="0">
              <a:latin typeface="Times New Roman" pitchFamily="18" charset="0"/>
              <a:cs typeface="Times New Roman" pitchFamily="18" charset="0"/>
            </a:rPr>
            <a:t>окремих районів/міст)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19192" y="1886827"/>
        <a:ext cx="8377367" cy="1452934"/>
      </dsp:txXfrm>
    </dsp:sp>
    <dsp:sp modelId="{1DE0EFEB-7A5E-4241-88EC-96C7E3CDA896}">
      <dsp:nvSpPr>
        <dsp:cNvPr id="0" name=""/>
        <dsp:cNvSpPr/>
      </dsp:nvSpPr>
      <dsp:spPr>
        <a:xfrm>
          <a:off x="216017" y="1872211"/>
          <a:ext cx="1452934" cy="1452934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38000" b="-3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3CD9AD9-9FDE-40C6-9CFB-D13EB258B4B9}">
      <dsp:nvSpPr>
        <dsp:cNvPr id="0" name=""/>
        <dsp:cNvSpPr/>
      </dsp:nvSpPr>
      <dsp:spPr>
        <a:xfrm rot="10800000">
          <a:off x="253929" y="3773474"/>
          <a:ext cx="8744661" cy="145293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70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Times New Roman" pitchFamily="18" charset="0"/>
              <a:cs typeface="Times New Roman" pitchFamily="18" charset="0"/>
            </a:rPr>
            <a:t>Семінари, круглі столи, </a:t>
          </a:r>
          <a:br>
            <a:rPr lang="uk-UA" sz="32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uk-UA" sz="3200" b="1" kern="1200" dirty="0" smtClean="0">
              <a:latin typeface="Times New Roman" pitchFamily="18" charset="0"/>
              <a:cs typeface="Times New Roman" pitchFamily="18" charset="0"/>
            </a:rPr>
            <a:t>моделювання, майстер-класи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17162" y="3773474"/>
        <a:ext cx="8381428" cy="1452934"/>
      </dsp:txXfrm>
    </dsp:sp>
    <dsp:sp modelId="{D2A2DAF5-CCC8-4CA9-B60D-19A4D10F66A0}">
      <dsp:nvSpPr>
        <dsp:cNvPr id="0" name=""/>
        <dsp:cNvSpPr/>
      </dsp:nvSpPr>
      <dsp:spPr>
        <a:xfrm>
          <a:off x="275369" y="3773655"/>
          <a:ext cx="1452934" cy="1452934"/>
        </a:xfrm>
        <a:prstGeom prst="ellipse">
          <a:avLst/>
        </a:prstGeom>
        <a:blipFill>
          <a:blip xmlns:r="http://schemas.openxmlformats.org/officeDocument/2006/relationships" r:embed="rId3"/>
          <a:stretch>
            <a:fillRect l="-20000" r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876A5-1542-458B-B58D-8F43FAA2FB63}">
      <dsp:nvSpPr>
        <dsp:cNvPr id="0" name=""/>
        <dsp:cNvSpPr/>
      </dsp:nvSpPr>
      <dsp:spPr>
        <a:xfrm>
          <a:off x="0" y="0"/>
          <a:ext cx="4860610" cy="48606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ACD5DF-EDFE-492A-80A2-406DF93D2957}">
      <dsp:nvSpPr>
        <dsp:cNvPr id="0" name=""/>
        <dsp:cNvSpPr/>
      </dsp:nvSpPr>
      <dsp:spPr>
        <a:xfrm>
          <a:off x="2430305" y="0"/>
          <a:ext cx="6410433" cy="486061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/>
            <a:t>Підготовка педагогів до розбудови </a:t>
          </a:r>
          <a:r>
            <a:rPr lang="uk-UA" sz="2400" kern="1200" dirty="0" err="1" smtClean="0"/>
            <a:t>громадсько</a:t>
          </a:r>
          <a:r>
            <a:rPr lang="uk-UA" sz="2400" kern="1200" dirty="0" smtClean="0"/>
            <a:t> активних шкіл за розробленою моделлю у курсовий та </a:t>
          </a:r>
          <a:r>
            <a:rPr lang="uk-UA" sz="2400" kern="1200" smtClean="0"/>
            <a:t>міжкурсовий</a:t>
          </a:r>
          <a:r>
            <a:rPr lang="uk-UA" sz="2400" kern="1200" dirty="0" smtClean="0"/>
            <a:t> періоди</a:t>
          </a:r>
          <a:endParaRPr lang="ru-RU" sz="24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30305" y="0"/>
        <a:ext cx="6410433" cy="1458186"/>
      </dsp:txXfrm>
    </dsp:sp>
    <dsp:sp modelId="{1C71B03E-E23E-4D01-BBE1-7E378C1A7103}">
      <dsp:nvSpPr>
        <dsp:cNvPr id="0" name=""/>
        <dsp:cNvSpPr/>
      </dsp:nvSpPr>
      <dsp:spPr>
        <a:xfrm>
          <a:off x="850608" y="1458186"/>
          <a:ext cx="3159393" cy="315939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B92D5C-1BFE-425A-BE55-6EC4A195C3CD}">
      <dsp:nvSpPr>
        <dsp:cNvPr id="0" name=""/>
        <dsp:cNvSpPr/>
      </dsp:nvSpPr>
      <dsp:spPr>
        <a:xfrm>
          <a:off x="2430305" y="1458186"/>
          <a:ext cx="6410433" cy="3159393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/>
            <a:t>Упровадження Міжнародних стандартів оцінювання якості діяльності ГАШ</a:t>
          </a:r>
          <a:endParaRPr lang="ru-RU" sz="2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30305" y="1458186"/>
        <a:ext cx="6410433" cy="1458181"/>
      </dsp:txXfrm>
    </dsp:sp>
    <dsp:sp modelId="{4CEF0ED2-CC04-4076-AE06-86C33835CC5F}">
      <dsp:nvSpPr>
        <dsp:cNvPr id="0" name=""/>
        <dsp:cNvSpPr/>
      </dsp:nvSpPr>
      <dsp:spPr>
        <a:xfrm>
          <a:off x="1701214" y="2916368"/>
          <a:ext cx="1458181" cy="14581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621FC9-989B-4713-B827-9BD4982C2AFD}">
      <dsp:nvSpPr>
        <dsp:cNvPr id="0" name=""/>
        <dsp:cNvSpPr/>
      </dsp:nvSpPr>
      <dsp:spPr>
        <a:xfrm>
          <a:off x="2430305" y="2916368"/>
          <a:ext cx="6410433" cy="145818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/>
            <a:t>Проведення обласного Конкурсу-захисту моделі навчального закладу </a:t>
          </a:r>
          <a:r>
            <a:rPr lang="uk-UA" sz="2400" kern="1200" smtClean="0"/>
            <a:t>як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smtClean="0"/>
            <a:t>громадсько</a:t>
          </a:r>
          <a:r>
            <a:rPr lang="uk-UA" sz="2400" kern="1200" dirty="0" smtClean="0"/>
            <a:t> активної школи</a:t>
          </a:r>
          <a:endParaRPr lang="ru-RU" sz="2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30305" y="2916368"/>
        <a:ext cx="6410433" cy="14581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680F7-67A1-4490-9F0C-21E2A8162153}">
      <dsp:nvSpPr>
        <dsp:cNvPr id="0" name=""/>
        <dsp:cNvSpPr/>
      </dsp:nvSpPr>
      <dsp:spPr>
        <a:xfrm rot="5400000">
          <a:off x="5212122" y="-2083571"/>
          <a:ext cx="1480664" cy="6023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Зростання конкурентоспроможності економіки периферійних районів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Створення умов для пріоритетного розвитку малого та середнього підприємництва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Розвиток туристичного потенціалу</a:t>
          </a:r>
          <a:endParaRPr lang="uk-UA" sz="2000" kern="1200" dirty="0"/>
        </a:p>
      </dsp:txBody>
      <dsp:txXfrm rot="-5400000">
        <a:off x="2940678" y="260153"/>
        <a:ext cx="5951272" cy="1336104"/>
      </dsp:txXfrm>
    </dsp:sp>
    <dsp:sp modelId="{1509C126-062C-41CD-A56D-F94739B81D7C}">
      <dsp:nvSpPr>
        <dsp:cNvPr id="0" name=""/>
        <dsp:cNvSpPr/>
      </dsp:nvSpPr>
      <dsp:spPr>
        <a:xfrm>
          <a:off x="256" y="2789"/>
          <a:ext cx="2940422" cy="1850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1. </a:t>
          </a:r>
          <a:r>
            <a:rPr lang="ru-RU" sz="2500" b="1" kern="1200" dirty="0" err="1" smtClean="0"/>
            <a:t>Стійке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економічне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зростання</a:t>
          </a:r>
          <a:endParaRPr lang="uk-UA" sz="2500" b="1" kern="1200" dirty="0"/>
        </a:p>
      </dsp:txBody>
      <dsp:txXfrm>
        <a:off x="90606" y="93139"/>
        <a:ext cx="2759722" cy="1670130"/>
      </dsp:txXfrm>
    </dsp:sp>
    <dsp:sp modelId="{4E26B84D-720A-4850-AF2A-80B7E3EA0661}">
      <dsp:nvSpPr>
        <dsp:cNvPr id="0" name=""/>
        <dsp:cNvSpPr/>
      </dsp:nvSpPr>
      <dsp:spPr>
        <a:xfrm rot="5400000">
          <a:off x="4960657" y="-104124"/>
          <a:ext cx="1868317" cy="61241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Підготовка населення до життя та діяльності в умовах економіки, що змінюється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Розвиток культурного і духовного середовища, забезпечення патріотичного виховання населення</a:t>
          </a:r>
          <a:endParaRPr lang="uk-UA" sz="2000" kern="1200" dirty="0"/>
        </a:p>
      </dsp:txBody>
      <dsp:txXfrm rot="-5400000">
        <a:off x="2832755" y="2114982"/>
        <a:ext cx="6032918" cy="1685909"/>
      </dsp:txXfrm>
    </dsp:sp>
    <dsp:sp modelId="{4B845A49-D80B-443C-BF53-A34ADBFECEC0}">
      <dsp:nvSpPr>
        <dsp:cNvPr id="0" name=""/>
        <dsp:cNvSpPr/>
      </dsp:nvSpPr>
      <dsp:spPr>
        <a:xfrm>
          <a:off x="256" y="1954904"/>
          <a:ext cx="2827353" cy="1850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500" b="1" kern="1200" dirty="0" smtClean="0"/>
            <a:t>2. Висока </a:t>
          </a:r>
          <a:r>
            <a:rPr lang="uk-UA" sz="2500" b="1" kern="1200" dirty="0" smtClean="0"/>
            <a:t>якість життя людини</a:t>
          </a:r>
          <a:endParaRPr lang="uk-UA" sz="25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kern="1200" dirty="0"/>
        </a:p>
      </dsp:txBody>
      <dsp:txXfrm>
        <a:off x="90606" y="2045254"/>
        <a:ext cx="2646653" cy="1670130"/>
      </dsp:txXfrm>
    </dsp:sp>
    <dsp:sp modelId="{4CD6AA72-A45E-4FB0-98A4-2A7873E800D1}">
      <dsp:nvSpPr>
        <dsp:cNvPr id="0" name=""/>
        <dsp:cNvSpPr/>
      </dsp:nvSpPr>
      <dsp:spPr>
        <a:xfrm rot="5400000">
          <a:off x="5170221" y="1780619"/>
          <a:ext cx="1480664" cy="61036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Підвищення рівня зайнятості сільського населення</a:t>
          </a:r>
          <a:endParaRPr lang="uk-U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Розвиток сільських територій та периферійних районів</a:t>
          </a:r>
          <a:endParaRPr lang="uk-UA" sz="2000" kern="1200" dirty="0"/>
        </a:p>
      </dsp:txBody>
      <dsp:txXfrm rot="-5400000">
        <a:off x="2858737" y="4164383"/>
        <a:ext cx="6031352" cy="1336104"/>
      </dsp:txXfrm>
    </dsp:sp>
    <dsp:sp modelId="{1A170AE0-4FF5-45AB-B131-86E11DB13A68}">
      <dsp:nvSpPr>
        <dsp:cNvPr id="0" name=""/>
        <dsp:cNvSpPr/>
      </dsp:nvSpPr>
      <dsp:spPr>
        <a:xfrm>
          <a:off x="256" y="3907020"/>
          <a:ext cx="2858481" cy="1850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500" b="1" kern="1200" dirty="0" smtClean="0"/>
            <a:t>3. Збереження </a:t>
          </a:r>
          <a:r>
            <a:rPr lang="uk-UA" sz="2500" b="1" kern="1200" dirty="0" smtClean="0"/>
            <a:t>та розвиток територій</a:t>
          </a:r>
          <a:endParaRPr lang="uk-UA" sz="25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kern="1200" dirty="0"/>
        </a:p>
      </dsp:txBody>
      <dsp:txXfrm>
        <a:off x="90606" y="3997370"/>
        <a:ext cx="2677781" cy="16701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F5A08-7722-4431-8803-A2F8487548C1}">
      <dsp:nvSpPr>
        <dsp:cNvPr id="0" name=""/>
        <dsp:cNvSpPr/>
      </dsp:nvSpPr>
      <dsp:spPr>
        <a:xfrm>
          <a:off x="0" y="0"/>
          <a:ext cx="7406022" cy="1944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/>
            <a:t>С. Ц. 2. Висока якість життя людини</a:t>
          </a:r>
          <a:endParaRPr lang="uk-UA" sz="4400" kern="1200" dirty="0"/>
        </a:p>
      </dsp:txBody>
      <dsp:txXfrm>
        <a:off x="56944" y="56944"/>
        <a:ext cx="5308062" cy="1830328"/>
      </dsp:txXfrm>
    </dsp:sp>
    <dsp:sp modelId="{6CD86081-95B2-4A9F-948B-4FCC1DAFFE33}">
      <dsp:nvSpPr>
        <dsp:cNvPr id="0" name=""/>
        <dsp:cNvSpPr/>
      </dsp:nvSpPr>
      <dsp:spPr>
        <a:xfrm>
          <a:off x="653472" y="2268251"/>
          <a:ext cx="7406022" cy="1944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О.Ц. 2.2. Підготовка </a:t>
          </a:r>
          <a:r>
            <a:rPr lang="uk-UA" sz="3000" kern="1200" dirty="0" smtClean="0"/>
            <a:t>населення до життя та діяльності в умовах економіки, що змінюється</a:t>
          </a:r>
          <a:endParaRPr lang="uk-UA" sz="3000" kern="1200" dirty="0"/>
        </a:p>
      </dsp:txBody>
      <dsp:txXfrm>
        <a:off x="710416" y="2325195"/>
        <a:ext cx="5374921" cy="1830328"/>
      </dsp:txXfrm>
    </dsp:sp>
    <dsp:sp modelId="{073A9BBA-BEF3-44EF-813A-67E7E1F38E97}">
      <dsp:nvSpPr>
        <dsp:cNvPr id="0" name=""/>
        <dsp:cNvSpPr/>
      </dsp:nvSpPr>
      <dsp:spPr>
        <a:xfrm>
          <a:off x="1306945" y="4536503"/>
          <a:ext cx="7406022" cy="1944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 2.2.1. Розбудова системи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«освіта впродовж життя»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 2.2.3. Зростання                         поінформованості населення в соціальних та економічних питаннях</a:t>
          </a:r>
          <a:endParaRPr lang="uk-UA" sz="2400" kern="1200" dirty="0"/>
        </a:p>
      </dsp:txBody>
      <dsp:txXfrm>
        <a:off x="1363889" y="4593447"/>
        <a:ext cx="5374921" cy="1830328"/>
      </dsp:txXfrm>
    </dsp:sp>
    <dsp:sp modelId="{C902675F-C534-41DA-BD18-3DCE5F71851B}">
      <dsp:nvSpPr>
        <dsp:cNvPr id="0" name=""/>
        <dsp:cNvSpPr/>
      </dsp:nvSpPr>
      <dsp:spPr>
        <a:xfrm>
          <a:off x="6142282" y="1474363"/>
          <a:ext cx="1263740" cy="12637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6426624" y="1474363"/>
        <a:ext cx="695057" cy="950964"/>
      </dsp:txXfrm>
    </dsp:sp>
    <dsp:sp modelId="{CA878739-0400-49BC-9334-CE808ACF6ADE}">
      <dsp:nvSpPr>
        <dsp:cNvPr id="0" name=""/>
        <dsp:cNvSpPr/>
      </dsp:nvSpPr>
      <dsp:spPr>
        <a:xfrm>
          <a:off x="6795754" y="3729654"/>
          <a:ext cx="1263740" cy="12637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7080096" y="3729654"/>
        <a:ext cx="695057" cy="9509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B3B36-1DFB-4165-8D7A-94633BE6BBFB}">
      <dsp:nvSpPr>
        <dsp:cNvPr id="0" name=""/>
        <dsp:cNvSpPr/>
      </dsp:nvSpPr>
      <dsp:spPr>
        <a:xfrm>
          <a:off x="0" y="0"/>
          <a:ext cx="7406022" cy="1944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7101B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kern="1200" dirty="0" smtClean="0"/>
            <a:t> С. Ц. 3.   </a:t>
          </a:r>
          <a:r>
            <a:rPr lang="uk-UA" sz="4400" b="1" kern="1200" dirty="0" smtClean="0"/>
            <a:t>Збереження та розвиток територій</a:t>
          </a:r>
          <a:endParaRPr lang="uk-UA" sz="4400" kern="1200" dirty="0"/>
        </a:p>
      </dsp:txBody>
      <dsp:txXfrm>
        <a:off x="56944" y="56944"/>
        <a:ext cx="5308062" cy="1830328"/>
      </dsp:txXfrm>
    </dsp:sp>
    <dsp:sp modelId="{D8EBD756-5D7D-48B5-AE29-84C24E422B14}">
      <dsp:nvSpPr>
        <dsp:cNvPr id="0" name=""/>
        <dsp:cNvSpPr/>
      </dsp:nvSpPr>
      <dsp:spPr>
        <a:xfrm>
          <a:off x="653472" y="2268251"/>
          <a:ext cx="7406022" cy="1944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7101B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О.Ц. 3. 2.   Розвиток </a:t>
          </a:r>
          <a:r>
            <a:rPr lang="uk-UA" sz="3600" b="1" kern="1200" dirty="0" smtClean="0"/>
            <a:t>сільських територій та периферійних районів</a:t>
          </a:r>
          <a:endParaRPr lang="uk-UA" sz="3600" b="1" kern="1200" dirty="0"/>
        </a:p>
      </dsp:txBody>
      <dsp:txXfrm>
        <a:off x="710416" y="2325195"/>
        <a:ext cx="5374921" cy="1830328"/>
      </dsp:txXfrm>
    </dsp:sp>
    <dsp:sp modelId="{9D12D130-0E17-4E0E-B521-82D1F948907B}">
      <dsp:nvSpPr>
        <dsp:cNvPr id="0" name=""/>
        <dsp:cNvSpPr/>
      </dsp:nvSpPr>
      <dsp:spPr>
        <a:xfrm>
          <a:off x="1306945" y="4536503"/>
          <a:ext cx="7406022" cy="1944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7101B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3.2.2.  Створення умов для взаємодії громад з метою вирішення спільних проблем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3.2.3.  Формування механізмів залучення мешканців  громад до вирішення місцевих проблем, сприяння створенню органів самоорганізації населення</a:t>
          </a:r>
          <a:endParaRPr lang="uk-UA" sz="2000" b="1" kern="1200" dirty="0"/>
        </a:p>
      </dsp:txBody>
      <dsp:txXfrm>
        <a:off x="1363889" y="4593447"/>
        <a:ext cx="5374921" cy="1830328"/>
      </dsp:txXfrm>
    </dsp:sp>
    <dsp:sp modelId="{7A1EB04E-39B8-45BD-8212-BDF1EA52D9A2}">
      <dsp:nvSpPr>
        <dsp:cNvPr id="0" name=""/>
        <dsp:cNvSpPr/>
      </dsp:nvSpPr>
      <dsp:spPr>
        <a:xfrm>
          <a:off x="6142282" y="1474363"/>
          <a:ext cx="1263740" cy="12637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7101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6426624" y="1474363"/>
        <a:ext cx="695057" cy="950964"/>
      </dsp:txXfrm>
    </dsp:sp>
    <dsp:sp modelId="{B8BFC069-1659-4A5C-B47E-5BE736F2D7B4}">
      <dsp:nvSpPr>
        <dsp:cNvPr id="0" name=""/>
        <dsp:cNvSpPr/>
      </dsp:nvSpPr>
      <dsp:spPr>
        <a:xfrm>
          <a:off x="6795754" y="3729654"/>
          <a:ext cx="1263740" cy="12637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7101B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kern="1200"/>
        </a:p>
      </dsp:txBody>
      <dsp:txXfrm>
        <a:off x="7080096" y="3729654"/>
        <a:ext cx="695057" cy="950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C6587D-6CF2-447E-B883-5496AB3C31EC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421032-C933-4DF7-B2B4-63AB374A0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CEA0BE-4AF1-4732-AFAC-9AA8A5265F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CE33A-8C53-45B1-9ED8-91DA6D3A9FCD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E9AC7-A718-4EA9-AEA2-997687FBA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C8EEA-ED7B-423D-B816-F6C74981B962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C2A3A-9F65-40C5-9906-38FDEF444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3B33A-AA48-4BA8-A06C-5096FBB95C57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9D95-241C-412A-879D-3D0983A4B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2CEF8-530E-4154-B9E4-3995CE480DBB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4159-1484-448E-AFD6-EFA7E5B82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35F5F-0EA5-46D3-AA5D-98042AE6A8F0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8E28-DDEB-42BF-A9F0-8EDDAA28C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FF3A-5494-4225-969F-10B4CBB81106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D33AC-2065-472F-A1B3-A55CCF759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820FD-6DFC-495F-9B15-0D1B722201AC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97AF-368D-4303-83D7-ADC4DAD7D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149ED-FA90-4ABA-86C2-2B789B72C19A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8589D-D4FB-401F-9F4F-B14497E33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89F2A-9AFC-431E-9D26-3595930F733F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9C89A-77D9-4191-B081-E1F91AFB3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4091D-D228-4254-9F97-0E40F34CF28D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9E0C8-1239-41AD-88AA-1E9FE21E4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267B-D4D4-49F1-AAC5-3576615DA609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F58F-C41B-4D39-A33E-562A81CF9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E51E6B-D512-4DF1-BAE0-6F7A1397517D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20B06B-DF56-4B55-84C9-529E7F109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224" y="2362200"/>
            <a:ext cx="8547855" cy="188533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Стан та перспективи реалізації програми </a:t>
            </a:r>
            <a:br>
              <a:rPr lang="uk-UA" sz="40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40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«Школа як осередок розвитку громади» у системі післядипломної педагогічної освіти Київської області</a:t>
            </a:r>
            <a:endParaRPr lang="ru-RU" sz="4000" b="1" dirty="0">
              <a:ln w="28575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285875" y="1000125"/>
            <a:ext cx="8001000" cy="714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285875" y="1071563"/>
            <a:ext cx="8001000" cy="71437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38" y="211138"/>
            <a:ext cx="1125537" cy="157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357313" y="630238"/>
            <a:ext cx="74279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Київський обласний інститут післядипломної освіти педагогічних кадрів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60032" y="5373217"/>
            <a:ext cx="3960441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cap="all" dirty="0">
                <a:ln/>
                <a:solidFill>
                  <a:srgbClr val="07101B"/>
                </a:solidFill>
                <a:latin typeface="+mn-lt"/>
              </a:rPr>
              <a:t>Ольга Боярчук,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cap="all" dirty="0">
                <a:ln/>
                <a:solidFill>
                  <a:srgbClr val="07101B"/>
                </a:solidFill>
                <a:latin typeface="+mn-lt"/>
              </a:rPr>
              <a:t>завідувач НМК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cap="all" dirty="0">
                <a:ln/>
                <a:solidFill>
                  <a:srgbClr val="07101B"/>
                </a:solidFill>
                <a:latin typeface="+mn-lt"/>
              </a:rPr>
              <a:t>виховної роботи та позашкільної освіти КОІПОПК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1484783"/>
          <a:ext cx="8840739" cy="4860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82047" y="714374"/>
            <a:ext cx="7237161" cy="707886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9050">
                  <a:solidFill>
                    <a:srgbClr val="07101B"/>
                  </a:solidFill>
                </a:ln>
                <a:solidFill>
                  <a:schemeClr val="bg1"/>
                </a:solidFill>
                <a:latin typeface="+mn-lt"/>
              </a:rPr>
              <a:t>Перспективи</a:t>
            </a:r>
            <a:r>
              <a:rPr lang="ru-RU" sz="4000" b="1" dirty="0">
                <a:ln w="19050">
                  <a:solidFill>
                    <a:srgbClr val="07101B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ru-RU" sz="4000" b="1" dirty="0" err="1">
                <a:ln w="19050">
                  <a:solidFill>
                    <a:srgbClr val="07101B"/>
                  </a:solidFill>
                </a:ln>
                <a:solidFill>
                  <a:schemeClr val="bg1"/>
                </a:solidFill>
                <a:latin typeface="+mn-lt"/>
              </a:rPr>
              <a:t>впровадження</a:t>
            </a:r>
            <a:r>
              <a:rPr lang="ru-RU" sz="4000" dirty="0">
                <a:ln w="19050">
                  <a:solidFill>
                    <a:srgbClr val="07101B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642938" y="2133600"/>
            <a:ext cx="18827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150</a:t>
            </a:r>
            <a:endParaRPr lang="uk-UA" sz="2400" b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Педагог</a:t>
            </a:r>
            <a:r>
              <a:rPr lang="uk-UA" sz="2400" b="1">
                <a:solidFill>
                  <a:schemeClr val="bg1"/>
                </a:solidFill>
                <a:latin typeface="Calibri" pitchFamily="34" charset="0"/>
              </a:rPr>
              <a:t>ів </a:t>
            </a:r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1979613" y="4833938"/>
            <a:ext cx="703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uk-UA" b="1">
                <a:solidFill>
                  <a:schemeClr val="bg1"/>
                </a:solidFill>
                <a:latin typeface="Calibri" pitchFamily="34" charset="0"/>
              </a:rPr>
              <a:t>35</a:t>
            </a:r>
          </a:p>
          <a:p>
            <a:pPr algn="ctr"/>
            <a:r>
              <a:rPr lang="uk-UA" b="1">
                <a:solidFill>
                  <a:schemeClr val="bg1"/>
                </a:solidFill>
                <a:latin typeface="Calibri" pitchFamily="34" charset="0"/>
              </a:rPr>
              <a:t>ГАШ</a:t>
            </a:r>
            <a:endParaRPr lang="ru-RU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1258888" y="3779838"/>
            <a:ext cx="1296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chemeClr val="bg1"/>
                </a:solidFill>
                <a:latin typeface="Calibri" pitchFamily="34" charset="0"/>
              </a:rPr>
              <a:t>748    ЗНЗ Київщини</a:t>
            </a:r>
            <a:endParaRPr lang="ru-RU" sz="2000" b="1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642938" y="642938"/>
            <a:ext cx="8715375" cy="714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71500" y="714375"/>
            <a:ext cx="8858250" cy="71438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D:\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88" y="71438"/>
            <a:ext cx="661987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85813" y="285750"/>
            <a:ext cx="74279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Київський обласний інститут післядипломної освіти педагогічних кадрів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979712" y="559423"/>
            <a:ext cx="9144000" cy="431800"/>
          </a:xfrm>
        </p:spPr>
        <p:txBody>
          <a:bodyPr/>
          <a:lstStyle/>
          <a:p>
            <a:pPr algn="l" eaLnBrk="1" hangingPunct="1"/>
            <a:r>
              <a:rPr lang="uk-UA" sz="3200" dirty="0" smtClean="0">
                <a:solidFill>
                  <a:schemeClr val="bg1"/>
                </a:solidFill>
              </a:rPr>
              <a:t>Стратегічні та операційні цілі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426153519"/>
              </p:ext>
            </p:extLst>
          </p:nvPr>
        </p:nvGraphicFramePr>
        <p:xfrm>
          <a:off x="0" y="1097360"/>
          <a:ext cx="896448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4641"/>
            <a:ext cx="1547664" cy="161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247775" y="-14514"/>
            <a:ext cx="789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-180975" algn="l"/>
              </a:tabLst>
            </a:pPr>
            <a:r>
              <a:rPr lang="uk-UA" sz="2400" b="1" dirty="0">
                <a:solidFill>
                  <a:srgbClr val="07101B"/>
                </a:solidFill>
              </a:rPr>
              <a:t>Стратегія розвитку Київської області до 2020 року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954560"/>
              </p:ext>
            </p:extLst>
          </p:nvPr>
        </p:nvGraphicFramePr>
        <p:xfrm>
          <a:off x="251520" y="260648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731582"/>
              </p:ext>
            </p:extLst>
          </p:nvPr>
        </p:nvGraphicFramePr>
        <p:xfrm>
          <a:off x="251520" y="260648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4905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та функціонування </a:t>
            </a:r>
            <a:r>
              <a:rPr lang="uk-UA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освітньо-ресурсного</a:t>
            </a:r>
            <a:r>
              <a:rPr lang="uk-UA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центру </a:t>
            </a:r>
            <a:endParaRPr lang="uk-UA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311653"/>
              </p:ext>
            </p:extLst>
          </p:nvPr>
        </p:nvGraphicFramePr>
        <p:xfrm>
          <a:off x="107950" y="476250"/>
          <a:ext cx="8928992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416824"/>
              </a:tblGrid>
              <a:tr h="1051317">
                <a:tc>
                  <a:txBody>
                    <a:bodyPr/>
                    <a:lstStyle/>
                    <a:p>
                      <a:r>
                        <a:rPr lang="uk-UA" sz="1800" b="1" dirty="0" smtClean="0"/>
                        <a:t>ЦІЛІ: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uk-UA" sz="1800" b="0" dirty="0" smtClean="0"/>
                        <a:t>освітні послуги населенню регіону за запитами територіальних громад;</a:t>
                      </a:r>
                      <a:endParaRPr lang="ru-RU" sz="1800" b="0" dirty="0" smtClean="0"/>
                    </a:p>
                    <a:p>
                      <a:pPr lvl="0"/>
                      <a:r>
                        <a:rPr lang="uk-UA" sz="1800" b="0" dirty="0" smtClean="0"/>
                        <a:t>рівний доступ до якісної освіти та навчання впродовж </a:t>
                      </a:r>
                      <a:r>
                        <a:rPr lang="uk-UA" sz="1800" b="0" dirty="0" smtClean="0"/>
                        <a:t>життя,</a:t>
                      </a:r>
                      <a:r>
                        <a:rPr lang="en-US" sz="1800" b="0" dirty="0" smtClean="0"/>
                        <a:t> </a:t>
                      </a:r>
                      <a:r>
                        <a:rPr lang="uk-UA" sz="1800" b="0" dirty="0" smtClean="0"/>
                        <a:t> </a:t>
                      </a:r>
                      <a:r>
                        <a:rPr lang="uk-UA" sz="1800" b="0" dirty="0" smtClean="0"/>
                        <a:t>сприятливі умови для оволодіння новими знаннями,  </a:t>
                      </a:r>
                      <a:r>
                        <a:rPr lang="uk-UA" sz="1800" b="0" dirty="0" smtClean="0"/>
                        <a:t>уміннями </a:t>
                      </a:r>
                      <a:r>
                        <a:rPr lang="uk-UA" sz="1800" b="0" dirty="0" smtClean="0"/>
                        <a:t>і навичками, незалежно від місця проживання,   матеріального і соціального стану населення</a:t>
                      </a:r>
                      <a:endParaRPr lang="uk-UA" b="0" dirty="0"/>
                    </a:p>
                  </a:txBody>
                  <a:tcPr/>
                </a:tc>
              </a:tr>
              <a:tr h="1051317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ОПИС: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розвиток мережі ГАШ області як ресурсних центрів громадської активності, та їхньої конкурентоспроможності;</a:t>
                      </a:r>
                      <a:endParaRPr lang="ru-RU" sz="1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налагодження </a:t>
                      </a:r>
                      <a:r>
                        <a:rPr lang="uk-UA" sz="1800" b="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міжсекторальної</a:t>
                      </a:r>
                      <a:r>
                        <a:rPr lang="uk-UA" sz="1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взаємодії освітніх  закладів та громад у вирішенні </a:t>
                      </a:r>
                      <a:r>
                        <a:rPr lang="uk-UA" sz="1800" b="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освітньо-соціальних</a:t>
                      </a:r>
                      <a:r>
                        <a:rPr lang="uk-UA" sz="1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проблем;</a:t>
                      </a:r>
                      <a:endParaRPr lang="ru-RU" sz="1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розвиток громадських ініціатив в управлінні освітою;</a:t>
                      </a:r>
                      <a:endParaRPr lang="ru-RU" sz="1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проведення спецкурсів за запитами </a:t>
                      </a:r>
                      <a:r>
                        <a:rPr lang="uk-UA" sz="1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громад </a:t>
                      </a:r>
                      <a:endParaRPr lang="uk-UA" b="0" dirty="0"/>
                    </a:p>
                  </a:txBody>
                  <a:tcPr/>
                </a:tc>
              </a:tr>
              <a:tr h="1051317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РЕЗУЛЬТАТ: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підготовлено лідерів громад, освітян до стратегічного  планування, проектного менеджменту, освітньої політики;</a:t>
                      </a:r>
                      <a:endParaRPr lang="ru-RU" sz="1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рівний </a:t>
                      </a:r>
                      <a:r>
                        <a:rPr lang="uk-UA" sz="1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доступ </a:t>
                      </a:r>
                      <a:r>
                        <a:rPr lang="uk-UA" sz="1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 якісних освітніх послуг в т.ч. особам без  вищої освіти та з особливими освітніми потребами</a:t>
                      </a:r>
                      <a:endParaRPr lang="uk-UA" b="0" dirty="0"/>
                    </a:p>
                  </a:txBody>
                  <a:tcPr/>
                </a:tc>
              </a:tr>
              <a:tr h="1051317">
                <a:tc>
                  <a:txBody>
                    <a:bodyPr/>
                    <a:lstStyle/>
                    <a:p>
                      <a:r>
                        <a:rPr lang="uk-UA" b="1" cap="all" baseline="0" dirty="0" smtClean="0">
                          <a:solidFill>
                            <a:srgbClr val="002060"/>
                          </a:solidFill>
                        </a:rPr>
                        <a:t>Отримувачі послуг</a:t>
                      </a:r>
                      <a:r>
                        <a:rPr lang="uk-UA" b="1" cap="all" baseline="0" dirty="0" smtClean="0"/>
                        <a:t>:</a:t>
                      </a:r>
                      <a:endParaRPr lang="uk-UA" b="1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Працівники закладів освіти й установ соціальної сфери, соціально незахищені люди, які потребують  освітньої допомоги, діти та дорослі  з особливими освітніми  потребами, молодь та випускники  шкіл, населення регіону</a:t>
                      </a:r>
                      <a:endParaRPr lang="ru-RU" sz="1800" b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07950" y="6165850"/>
            <a:ext cx="8928100" cy="6207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1700" b="1" dirty="0" smtClean="0">
                <a:solidFill>
                  <a:schemeClr val="accent5">
                    <a:lumMod val="50000"/>
                  </a:schemeClr>
                </a:solidFill>
              </a:rPr>
              <a:t>Розбудова </a:t>
            </a:r>
            <a:r>
              <a:rPr lang="uk-UA" sz="1700" b="1" dirty="0">
                <a:solidFill>
                  <a:schemeClr val="accent5">
                    <a:lumMod val="50000"/>
                  </a:schemeClr>
                </a:solidFill>
              </a:rPr>
              <a:t>системи «освіта впродовж життя» </a:t>
            </a:r>
            <a:endParaRPr lang="uk-UA" sz="17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1700" b="1" dirty="0" smtClean="0">
                <a:solidFill>
                  <a:schemeClr val="accent5">
                    <a:lumMod val="50000"/>
                  </a:schemeClr>
                </a:solidFill>
              </a:rPr>
              <a:t>Підтримка </a:t>
            </a:r>
            <a:r>
              <a:rPr lang="uk-UA" sz="1700" b="1" dirty="0">
                <a:solidFill>
                  <a:schemeClr val="accent5">
                    <a:lumMod val="50000"/>
                  </a:schemeClr>
                </a:solidFill>
              </a:rPr>
              <a:t>взаємодії громад з метою вирішення суспільних проблем розвиток громади</a:t>
            </a:r>
            <a:endParaRPr lang="ru-RU" sz="17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6803" y="5157192"/>
            <a:ext cx="925252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90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Нехай </a:t>
            </a:r>
            <a:r>
              <a:rPr lang="ru-RU" sz="4800" b="1" i="1" dirty="0" err="1">
                <a:ln w="190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наші</a:t>
            </a:r>
            <a:r>
              <a:rPr lang="ru-RU" sz="4800" b="1" i="1" dirty="0">
                <a:ln w="190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i="1" dirty="0" err="1">
                <a:ln w="190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мрії</a:t>
            </a:r>
            <a:r>
              <a:rPr lang="ru-RU" sz="4800" b="1" i="1" dirty="0">
                <a:ln w="190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i="1" dirty="0" err="1">
                <a:ln w="190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завжди</a:t>
            </a:r>
            <a:r>
              <a:rPr lang="ru-RU" sz="4800" b="1" i="1" dirty="0">
                <a:ln w="190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i="1" dirty="0" err="1">
                <a:ln w="190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ведуть</a:t>
            </a:r>
            <a:r>
              <a:rPr lang="ru-RU" sz="4800" b="1" i="1" dirty="0">
                <a:ln w="190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до </a:t>
            </a:r>
            <a:r>
              <a:rPr lang="ru-RU" sz="4800" b="1" i="1" dirty="0" err="1">
                <a:ln w="190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феєрверку</a:t>
            </a:r>
            <a:r>
              <a:rPr lang="ru-RU" sz="4800" b="1" i="1" dirty="0">
                <a:ln w="190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i="1" dirty="0" err="1">
                <a:ln w="190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звершень</a:t>
            </a:r>
            <a:r>
              <a:rPr lang="ru-RU" sz="4800" b="1" i="1" dirty="0">
                <a:ln w="190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 flipV="1">
            <a:off x="642938" y="642938"/>
            <a:ext cx="8715375" cy="714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71500" y="714375"/>
            <a:ext cx="8858250" cy="71438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71438"/>
            <a:ext cx="661987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85813" y="285750"/>
            <a:ext cx="74279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Київський обласний інститут післядипломної освіти педагогічних кадрів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78516" y="1484784"/>
          <a:ext cx="8984755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8270" y="995160"/>
            <a:ext cx="803468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Від спалаху мрії</a:t>
            </a:r>
            <a:endParaRPr lang="uk-UA" b="1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706809"/>
            <a:ext cx="734481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до</a:t>
            </a:r>
            <a:r>
              <a:rPr lang="ru-RU" sz="4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66"/>
                </a:solidFill>
                <a:latin typeface="Bookman Old Style" pitchFamily="18" charset="0"/>
              </a:rPr>
              <a:t> </a:t>
            </a:r>
            <a:r>
              <a:rPr lang="uk-UA" sz="4000" b="1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феєрверку</a:t>
            </a:r>
            <a:r>
              <a:rPr lang="en-US" sz="4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66"/>
                </a:solidFill>
                <a:latin typeface="Bookman Old Style" pitchFamily="18" charset="0"/>
              </a:rPr>
              <a:t> </a:t>
            </a:r>
            <a:r>
              <a:rPr lang="ru-RU" sz="40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66"/>
                </a:solidFill>
                <a:latin typeface="Bookman Old Style" pitchFamily="18" charset="0"/>
              </a:rPr>
              <a:t> </a:t>
            </a:r>
            <a:r>
              <a:rPr lang="uk-UA" sz="4000" b="1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звершень!</a:t>
            </a:r>
            <a:endParaRPr lang="ru-RU" b="1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97188" y="2852738"/>
            <a:ext cx="3433762" cy="2465387"/>
          </a:xfrm>
          <a:prstGeom prst="roundRect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Розвиток громадянського суспільства, максимальна участь громади у творенні людини інноваційного типу мислення та культури, здатної до демократичних перетворень, критичного мислення, активної дії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1124744"/>
            <a:ext cx="2987824" cy="1285971"/>
          </a:xfrm>
          <a:prstGeom prst="roundRect">
            <a:avLst/>
          </a:prstGeom>
          <a:ln w="38100">
            <a:solidFill>
              <a:srgbClr val="1C107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Національна стратегія розвитку освіти в Україні на 2012 – 2021 роки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4010" y="1391473"/>
            <a:ext cx="2747566" cy="1204906"/>
          </a:xfrm>
          <a:prstGeom prst="roundRect">
            <a:avLst/>
          </a:prstGeom>
          <a:ln w="38100">
            <a:solidFill>
              <a:srgbClr val="1C107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/>
              <a:t>Стратегія розвитку  Київської області на період до 2020 року </a:t>
            </a:r>
            <a:endParaRPr lang="uk-UA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9770" y="2996952"/>
            <a:ext cx="2652030" cy="1944216"/>
          </a:xfrm>
          <a:prstGeom prst="roundRect">
            <a:avLst/>
          </a:prstGeom>
          <a:ln w="38100">
            <a:solidFill>
              <a:srgbClr val="1C107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Державна</a:t>
            </a:r>
            <a:r>
              <a:rPr lang="en-US" sz="2000" dirty="0"/>
              <a:t> </a:t>
            </a:r>
            <a:r>
              <a:rPr lang="uk-UA" sz="2000" dirty="0"/>
              <a:t> цільова соціальна програма «Молодь України» на 2009-2015 роки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608" y="5566964"/>
            <a:ext cx="7344816" cy="764704"/>
          </a:xfrm>
          <a:prstGeom prst="roundRect">
            <a:avLst/>
          </a:prstGeom>
          <a:ln w="38100">
            <a:solidFill>
              <a:srgbClr val="1C107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Програма патріотичного виховання учнівської та студентської молоді в навчальних закладах України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08706" y="2996952"/>
            <a:ext cx="2627790" cy="1944216"/>
          </a:xfrm>
          <a:prstGeom prst="roundRect">
            <a:avLst/>
          </a:prstGeom>
          <a:ln w="38100">
            <a:solidFill>
              <a:srgbClr val="1C107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Основні орієнтири виховання учнів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1-11 класів загальноосвітніх навчальних закладів України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18265" y="1368076"/>
            <a:ext cx="2626106" cy="1268836"/>
          </a:xfrm>
          <a:prstGeom prst="roundRect">
            <a:avLst/>
          </a:prstGeom>
          <a:ln w="38100">
            <a:solidFill>
              <a:srgbClr val="1C107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Концепція громадянської освіти та виховання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642938" y="642938"/>
            <a:ext cx="8715375" cy="714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71500" y="714375"/>
            <a:ext cx="8858250" cy="71438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D: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71438"/>
            <a:ext cx="661987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785813" y="285750"/>
            <a:ext cx="74279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Київський обласний інститут післядипломної освіти педагогічних кадрів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гнутая вниз стрелка 10"/>
          <p:cNvSpPr/>
          <p:nvPr/>
        </p:nvSpPr>
        <p:spPr>
          <a:xfrm>
            <a:off x="1157288" y="3841750"/>
            <a:ext cx="6943725" cy="2474913"/>
          </a:xfrm>
          <a:prstGeom prst="curvedUp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10800000">
            <a:off x="714375" y="765175"/>
            <a:ext cx="7158038" cy="2917825"/>
          </a:xfrm>
          <a:prstGeom prst="curvedUp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066" y="5808214"/>
            <a:ext cx="3740877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ln w="17780" cmpd="sng">
                  <a:solidFill>
                    <a:srgbClr val="000066"/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Ресурси</a:t>
            </a:r>
            <a:endParaRPr lang="ru-RU" sz="6000" b="1" dirty="0">
              <a:ln w="17780" cmpd="sng">
                <a:solidFill>
                  <a:srgbClr val="000066"/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23528" y="979600"/>
          <a:ext cx="8964488" cy="547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642938" y="642938"/>
            <a:ext cx="8715375" cy="714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71500" y="714375"/>
            <a:ext cx="8858250" cy="71438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D:\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88" y="71438"/>
            <a:ext cx="661987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85813" y="285750"/>
            <a:ext cx="74279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Київський обласний інститут післядипломної освіти педагогічних кадрів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17920822">
            <a:off x="-510209" y="3147678"/>
            <a:ext cx="544267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Алгоритм діяльності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971600" y="1340768"/>
          <a:ext cx="7704856" cy="5309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642938" y="642938"/>
            <a:ext cx="8715375" cy="714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71500" y="714375"/>
            <a:ext cx="8858250" cy="71438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D:\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88" y="71438"/>
            <a:ext cx="661987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85813" y="285750"/>
            <a:ext cx="74279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Київський обласний інститут післядипломної освіти педагогічних кадрів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ілка кутом 6"/>
          <p:cNvSpPr/>
          <p:nvPr/>
        </p:nvSpPr>
        <p:spPr>
          <a:xfrm>
            <a:off x="2125663" y="1484313"/>
            <a:ext cx="2951162" cy="992187"/>
          </a:xfrm>
          <a:prstGeom prst="bentArrow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02439" y="2333989"/>
            <a:ext cx="4929741" cy="3975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prstDash val="lgDashDotDot"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Округлена прямокутна виноска 4"/>
          <p:cNvSpPr/>
          <p:nvPr/>
        </p:nvSpPr>
        <p:spPr>
          <a:xfrm>
            <a:off x="5148064" y="1268760"/>
            <a:ext cx="3874984" cy="1016398"/>
          </a:xfrm>
          <a:prstGeom prst="wedgeRoundRectCallout">
            <a:avLst>
              <a:gd name="adj1" fmla="val -19727"/>
              <a:gd name="adj2" fmla="val 73496"/>
              <a:gd name="adj3" fmla="val 16667"/>
            </a:avLst>
          </a:prstGeom>
          <a:gradFill>
            <a:gsLst>
              <a:gs pos="0">
                <a:schemeClr val="dk2">
                  <a:tint val="80000"/>
                  <a:satMod val="300000"/>
                  <a:lumMod val="39000"/>
                  <a:alpha val="71000"/>
                </a:schemeClr>
              </a:gs>
              <a:gs pos="100000">
                <a:schemeClr val="dk2">
                  <a:shade val="30000"/>
                  <a:satMod val="200000"/>
                </a:schemeClr>
              </a:gs>
            </a:gsLst>
          </a:gra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«Управління освітою»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Округлена прямокутна виноска 15"/>
          <p:cNvSpPr/>
          <p:nvPr/>
        </p:nvSpPr>
        <p:spPr>
          <a:xfrm>
            <a:off x="5244771" y="4805438"/>
            <a:ext cx="3785221" cy="1656184"/>
          </a:xfrm>
          <a:prstGeom prst="wedgeRoundRectCallout">
            <a:avLst>
              <a:gd name="adj1" fmla="val -47546"/>
              <a:gd name="adj2" fmla="val -9572"/>
              <a:gd name="adj3" fmla="val 16667"/>
            </a:avLst>
          </a:prstGeom>
          <a:gradFill>
            <a:gsLst>
              <a:gs pos="0">
                <a:schemeClr val="dk2">
                  <a:tint val="80000"/>
                  <a:satMod val="300000"/>
                  <a:lumMod val="39000"/>
                  <a:alpha val="71000"/>
                </a:schemeClr>
              </a:gs>
              <a:gs pos="100000">
                <a:schemeClr val="dk2">
                  <a:shade val="30000"/>
                  <a:satMod val="200000"/>
                </a:schemeClr>
              </a:gs>
            </a:gsLst>
          </a:gra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Упровадження</a:t>
            </a:r>
            <a:r>
              <a:rPr lang="ru-RU" sz="2400" dirty="0"/>
              <a:t>  </a:t>
            </a:r>
            <a:r>
              <a:rPr lang="ru-RU" sz="2400" dirty="0" err="1"/>
              <a:t>моделі</a:t>
            </a:r>
            <a:r>
              <a:rPr lang="ru-RU" sz="2400" dirty="0"/>
              <a:t> ГАШ у практику </a:t>
            </a:r>
            <a:r>
              <a:rPr lang="ru-RU" sz="2400" dirty="0" err="1"/>
              <a:t>роботи</a:t>
            </a:r>
            <a:r>
              <a:rPr lang="ru-RU" sz="2400" dirty="0"/>
              <a:t> ЗНЗ  </a:t>
            </a:r>
            <a:r>
              <a:rPr lang="ru-RU" sz="2400" dirty="0" err="1"/>
              <a:t>області</a:t>
            </a:r>
            <a:endParaRPr lang="ru-RU" sz="2400" dirty="0"/>
          </a:p>
        </p:txBody>
      </p:sp>
      <p:sp>
        <p:nvSpPr>
          <p:cNvPr id="17" name="Округлена прямокутна виноска 16"/>
          <p:cNvSpPr/>
          <p:nvPr/>
        </p:nvSpPr>
        <p:spPr>
          <a:xfrm>
            <a:off x="5244771" y="2645198"/>
            <a:ext cx="3791775" cy="1800200"/>
          </a:xfrm>
          <a:prstGeom prst="wedgeRoundRectCallout">
            <a:avLst>
              <a:gd name="adj1" fmla="val -18250"/>
              <a:gd name="adj2" fmla="val 68645"/>
              <a:gd name="adj3" fmla="val 16667"/>
            </a:avLst>
          </a:prstGeom>
          <a:gradFill>
            <a:gsLst>
              <a:gs pos="0">
                <a:schemeClr val="dk2">
                  <a:tint val="80000"/>
                  <a:satMod val="300000"/>
                  <a:lumMod val="39000"/>
                  <a:alpha val="71000"/>
                </a:schemeClr>
              </a:gs>
              <a:gs pos="100000">
                <a:schemeClr val="dk2">
                  <a:shade val="30000"/>
                  <a:satMod val="200000"/>
                </a:schemeClr>
              </a:gs>
            </a:gsLst>
          </a:gra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дієвої</a:t>
            </a:r>
            <a:r>
              <a:rPr lang="ru-RU" sz="2000" dirty="0"/>
              <a:t> </a:t>
            </a:r>
            <a:r>
              <a:rPr lang="ru-RU" sz="2000" dirty="0" err="1"/>
              <a:t>моделі</a:t>
            </a:r>
            <a:r>
              <a:rPr lang="ru-RU" sz="2000" dirty="0"/>
              <a:t> державно-</a:t>
            </a:r>
            <a:r>
              <a:rPr lang="ru-RU" sz="2000" dirty="0" err="1"/>
              <a:t>громадського</a:t>
            </a:r>
            <a:r>
              <a:rPr lang="ru-RU" sz="2000" dirty="0"/>
              <a:t>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на </a:t>
            </a:r>
            <a:r>
              <a:rPr lang="ru-RU" sz="2000" dirty="0" err="1"/>
              <a:t>рівні</a:t>
            </a:r>
            <a:r>
              <a:rPr lang="ru-RU" sz="2000" dirty="0"/>
              <a:t> </a:t>
            </a:r>
            <a:r>
              <a:rPr lang="ru-RU" sz="2000" dirty="0" err="1"/>
              <a:t>навчального</a:t>
            </a:r>
            <a:r>
              <a:rPr lang="ru-RU" sz="2000" dirty="0"/>
              <a:t> закладу, </a:t>
            </a:r>
            <a:r>
              <a:rPr lang="ru-RU" sz="2000" dirty="0" err="1"/>
              <a:t>регіону</a:t>
            </a:r>
            <a:r>
              <a:rPr lang="ru-RU" sz="2000" dirty="0"/>
              <a:t> та </a:t>
            </a:r>
            <a:r>
              <a:rPr lang="ru-RU" sz="2000" dirty="0" err="1"/>
              <a:t>області</a:t>
            </a:r>
            <a:endParaRPr lang="ru-RU" sz="20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642938" y="642938"/>
            <a:ext cx="8715375" cy="714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71500" y="714375"/>
            <a:ext cx="8858250" cy="71438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D:\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8" y="71438"/>
            <a:ext cx="661987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785813" y="285750"/>
            <a:ext cx="74279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Київський обласний інститут післядипломної освіти педагогічних кадрів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124744"/>
          <a:ext cx="8640960" cy="5216786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  <a:tableStyleId>{69CF1AB2-1976-4502-BF36-3FF5EA218861}</a:tableStyleId>
              </a:tblPr>
              <a:tblGrid>
                <a:gridCol w="2880320"/>
                <a:gridCol w="2880320"/>
                <a:gridCol w="2880320"/>
              </a:tblGrid>
              <a:tr h="678838">
                <a:tc gridSpan="3"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Курсовий період</a:t>
                      </a:r>
                      <a:endParaRPr lang="uk-UA" sz="36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1093708">
                <a:tc>
                  <a:txBody>
                    <a:bodyPr/>
                    <a:lstStyle/>
                    <a:p>
                      <a:pPr algn="ctr"/>
                      <a:r>
                        <a:rPr lang="uk-UA" sz="2400" b="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Проблемно-тематичні курси</a:t>
                      </a:r>
                      <a:endParaRPr lang="uk-UA" sz="2400" b="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Спецкурси</a:t>
                      </a:r>
                      <a:endParaRPr lang="ru-RU" sz="2400" b="0" dirty="0" smtClean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b="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Обласний опорний заклад освіти</a:t>
                      </a:r>
                      <a:endParaRPr lang="uk-UA" sz="2400" b="0" dirty="0">
                        <a:ln w="31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34002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«Організація та розбудова </a:t>
                      </a:r>
                      <a:r>
                        <a:rPr lang="uk-UA" sz="2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громадсько</a:t>
                      </a:r>
                      <a:r>
                        <a:rPr lang="uk-UA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активної школи як осередку розвитку громади» </a:t>
                      </a:r>
                      <a:endParaRPr lang="ru-RU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lvl="0" algn="just"/>
                      <a:endParaRPr lang="uk-UA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just"/>
                      <a:endParaRPr lang="uk-UA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marL="342900" lvl="0" indent="-342900" algn="just">
                        <a:buFont typeface="Wingdings" pitchFamily="2" charset="2"/>
                        <a:buChar char="q"/>
                      </a:pPr>
                      <a:r>
                        <a:rPr lang="uk-UA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«Школа як осередок розвитку громади»</a:t>
                      </a:r>
                      <a:endParaRPr lang="ru-RU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lvl="0" algn="just"/>
                      <a:endPara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marL="342900" lvl="0" indent="-342900" algn="just">
                        <a:buFont typeface="Wingdings" pitchFamily="2" charset="2"/>
                        <a:buChar char="q"/>
                      </a:pPr>
                      <a:r>
                        <a:rPr lang="uk-UA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«Методика оцінювання якості виховного процесу» (за Міжнародними стандартами якості діяльності ГАШ)</a:t>
                      </a:r>
                      <a:endParaRPr lang="ru-RU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just"/>
                      <a:endParaRPr lang="uk-UA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«Організація та розбудова </a:t>
                      </a:r>
                      <a:r>
                        <a:rPr lang="uk-UA" sz="2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громадсько</a:t>
                      </a:r>
                      <a:r>
                        <a:rPr lang="uk-UA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активної школи як осередку розвитку громади» </a:t>
                      </a:r>
                      <a:endParaRPr lang="ru-RU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just"/>
                      <a:endParaRPr lang="uk-UA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V="1">
            <a:off x="642938" y="642938"/>
            <a:ext cx="8715375" cy="714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71500" y="714375"/>
            <a:ext cx="8858250" cy="71438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D: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71438"/>
            <a:ext cx="661987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85813" y="285750"/>
            <a:ext cx="74279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Київський обласний інститут післядипломної освіти педагогічних кадрів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000107"/>
          <a:ext cx="8640960" cy="583202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80320"/>
                <a:gridCol w="2880320"/>
                <a:gridCol w="2880320"/>
              </a:tblGrid>
              <a:tr h="19198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dirty="0" smtClean="0">
                          <a:solidFill>
                            <a:srgbClr val="002060"/>
                          </a:solidFill>
                        </a:rPr>
                        <a:t>Обласний опорний заклад освіти (ООЗО)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«Організація та розбудова </a:t>
                      </a:r>
                      <a:r>
                        <a:rPr lang="uk-UA" sz="2400" dirty="0" err="1" smtClean="0"/>
                        <a:t>громадсько</a:t>
                      </a:r>
                      <a:r>
                        <a:rPr lang="uk-UA" sz="2400" dirty="0" smtClean="0"/>
                        <a:t> активної школи як осередку розвитку громади» </a:t>
                      </a:r>
                      <a:endParaRPr lang="uk-UA" sz="24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rgbClr val="002060"/>
                          </a:solidFill>
                        </a:rPr>
                        <a:t>Пролонговані проблемно-тематичні курси</a:t>
                      </a:r>
                      <a:endParaRPr lang="uk-UA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23602">
                <a:tc gridSpan="3"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</a:rPr>
                        <a:t>2007-2010 </a:t>
                      </a:r>
                      <a:r>
                        <a:rPr lang="uk-UA" sz="2400" b="1" dirty="0" err="1" smtClean="0">
                          <a:solidFill>
                            <a:srgbClr val="002060"/>
                          </a:solidFill>
                        </a:rPr>
                        <a:t>н.р</a:t>
                      </a:r>
                      <a:r>
                        <a:rPr lang="uk-UA" sz="2400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uk-UA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8573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Соціально-гуманітарний</a:t>
                      </a:r>
                    </a:p>
                    <a:p>
                      <a:pPr algn="ctr"/>
                      <a:r>
                        <a:rPr lang="uk-UA" b="1" dirty="0" smtClean="0"/>
                        <a:t>10 год.</a:t>
                      </a:r>
                      <a:endParaRPr lang="uk-UA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Професійний</a:t>
                      </a:r>
                    </a:p>
                    <a:p>
                      <a:pPr algn="ctr"/>
                      <a:r>
                        <a:rPr lang="uk-UA" b="1" dirty="0" smtClean="0"/>
                        <a:t>196 год.</a:t>
                      </a:r>
                      <a:endParaRPr lang="uk-UA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Діагностико-аналітичний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10 год.</a:t>
                      </a:r>
                      <a:endParaRPr lang="uk-UA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108389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q"/>
                      </a:pPr>
                      <a:endParaRPr lang="uk-UA" dirty="0" smtClean="0"/>
                    </a:p>
                    <a:p>
                      <a:pPr marL="285750" indent="-285750" algn="just">
                        <a:buFont typeface="Wingdings" pitchFamily="2" charset="2"/>
                        <a:buChar char="q"/>
                      </a:pPr>
                      <a:r>
                        <a:rPr lang="uk-UA" dirty="0" smtClean="0"/>
                        <a:t>Аудиторні – 6 год.</a:t>
                      </a:r>
                    </a:p>
                    <a:p>
                      <a:pPr algn="just"/>
                      <a:endParaRPr lang="uk-UA" dirty="0" smtClean="0"/>
                    </a:p>
                    <a:p>
                      <a:pPr marL="285750" indent="-285750" algn="just">
                        <a:buFont typeface="Wingdings" pitchFamily="2" charset="2"/>
                        <a:buChar char="q"/>
                      </a:pPr>
                      <a:r>
                        <a:rPr lang="uk-UA" dirty="0" smtClean="0"/>
                        <a:t>Самостійна робота – 4 год.</a:t>
                      </a:r>
                      <a:endParaRPr lang="uk-UA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uk-UA" dirty="0" smtClean="0"/>
                    </a:p>
                    <a:p>
                      <a:pPr marL="285750" indent="-285750" algn="just">
                        <a:buFont typeface="Wingdings" pitchFamily="2" charset="2"/>
                        <a:buChar char="q"/>
                      </a:pPr>
                      <a:r>
                        <a:rPr lang="uk-UA" dirty="0" smtClean="0"/>
                        <a:t>Аудиторні – 72 год.</a:t>
                      </a:r>
                    </a:p>
                    <a:p>
                      <a:pPr algn="just"/>
                      <a:r>
                        <a:rPr lang="uk-UA" dirty="0" smtClean="0"/>
                        <a:t>(24</a:t>
                      </a:r>
                      <a:r>
                        <a:rPr lang="uk-UA" baseline="0" dirty="0" smtClean="0"/>
                        <a:t> год. – на базі КОІПОПК;</a:t>
                      </a:r>
                    </a:p>
                    <a:p>
                      <a:pPr algn="just"/>
                      <a:r>
                        <a:rPr lang="uk-UA" baseline="0" dirty="0" smtClean="0"/>
                        <a:t>48 год. – на базі ООЗО)</a:t>
                      </a:r>
                    </a:p>
                    <a:p>
                      <a:pPr algn="just"/>
                      <a:endParaRPr lang="uk-UA" baseline="0" dirty="0" smtClean="0"/>
                    </a:p>
                    <a:p>
                      <a:pPr marL="285750" indent="-285750" algn="just">
                        <a:buFont typeface="Wingdings" pitchFamily="2" charset="2"/>
                        <a:buChar char="q"/>
                      </a:pPr>
                      <a:r>
                        <a:rPr lang="uk-UA" baseline="0" dirty="0" smtClean="0"/>
                        <a:t>Самостійна робота – </a:t>
                      </a: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uk-UA" baseline="0" dirty="0" smtClean="0"/>
                        <a:t>124 год.</a:t>
                      </a:r>
                      <a:endParaRPr lang="uk-UA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 smtClean="0"/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uk-UA" dirty="0" smtClean="0"/>
                        <a:t>Аудиторні – 10 год. </a:t>
                      </a:r>
                      <a:endParaRPr lang="uk-UA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94797">
                <a:tc gridSpan="3">
                  <a:txBody>
                    <a:bodyPr/>
                    <a:lstStyle/>
                    <a:p>
                      <a:pPr algn="ctr"/>
                      <a:r>
                        <a:rPr lang="uk-UA" sz="3600" dirty="0" err="1" smtClean="0"/>
                        <a:t>Тетерівська</a:t>
                      </a:r>
                      <a:r>
                        <a:rPr lang="uk-UA" sz="3600" dirty="0" smtClean="0"/>
                        <a:t> гімназія Бородянського району</a:t>
                      </a:r>
                      <a:endParaRPr lang="uk-UA" sz="3600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V="1">
            <a:off x="642938" y="642938"/>
            <a:ext cx="8715375" cy="714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71500" y="714375"/>
            <a:ext cx="8858250" cy="71438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D: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71438"/>
            <a:ext cx="661987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85813" y="285750"/>
            <a:ext cx="74279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Київський обласний інститут післядипломної освіти педагогічних кадрів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71438"/>
            <a:ext cx="661987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756592" y="859359"/>
            <a:ext cx="687417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Міжкурсовий</a:t>
            </a:r>
            <a:r>
              <a:rPr lang="uk-UA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період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59767634"/>
              </p:ext>
            </p:extLst>
          </p:nvPr>
        </p:nvGraphicFramePr>
        <p:xfrm>
          <a:off x="-216024" y="1628800"/>
          <a:ext cx="9252520" cy="5226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642938" y="642938"/>
            <a:ext cx="8715375" cy="714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71500" y="714375"/>
            <a:ext cx="8858250" cy="71438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D: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71438"/>
            <a:ext cx="661987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85813" y="285750"/>
            <a:ext cx="74279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Київський обласний інститут післядипломної освіти педагогічних кадрів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792</Words>
  <Application>Microsoft Office PowerPoint</Application>
  <PresentationFormat>Экран (4:3)</PresentationFormat>
  <Paragraphs>133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Стан та перспективи реалізації програми  «Школа як осередок розвитку громади» у системі післядипломної педагогічної освіти Київської області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Стратегічні та операційні цілі</vt:lpstr>
      <vt:lpstr>Презентация PowerPoint</vt:lpstr>
      <vt:lpstr>Презентация PowerPoint</vt:lpstr>
      <vt:lpstr>Створення та функціонування освітньо-ресурсного центру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226</cp:revision>
  <dcterms:created xsi:type="dcterms:W3CDTF">2012-08-26T08:24:00Z</dcterms:created>
  <dcterms:modified xsi:type="dcterms:W3CDTF">2014-11-05T18:39:01Z</dcterms:modified>
</cp:coreProperties>
</file>